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660" r:id="rId2"/>
  </p:sldMasterIdLst>
  <p:notesMasterIdLst>
    <p:notesMasterId r:id="rId15"/>
  </p:notesMasterIdLst>
  <p:sldIdLst>
    <p:sldId id="298" r:id="rId3"/>
    <p:sldId id="311" r:id="rId4"/>
    <p:sldId id="312" r:id="rId5"/>
    <p:sldId id="314" r:id="rId6"/>
    <p:sldId id="313" r:id="rId7"/>
    <p:sldId id="315" r:id="rId8"/>
    <p:sldId id="316" r:id="rId9"/>
    <p:sldId id="317" r:id="rId10"/>
    <p:sldId id="318" r:id="rId11"/>
    <p:sldId id="319" r:id="rId12"/>
    <p:sldId id="320" r:id="rId13"/>
    <p:sldId id="321" r:id="rId1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094"/>
    <a:srgbClr val="9B6051"/>
    <a:srgbClr val="8C7482"/>
    <a:srgbClr val="E4DBCF"/>
    <a:srgbClr val="666F77"/>
    <a:srgbClr val="F5EBEF"/>
    <a:srgbClr val="BFE0D4"/>
    <a:srgbClr val="D8E3F5"/>
    <a:srgbClr val="D0D5D9"/>
    <a:srgbClr val="D1E1B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339" autoAdjust="0"/>
  </p:normalViewPr>
  <p:slideViewPr>
    <p:cSldViewPr snapToGrid="0" snapToObjects="1">
      <p:cViewPr varScale="1">
        <p:scale>
          <a:sx n="84" d="100"/>
          <a:sy n="84" d="100"/>
        </p:scale>
        <p:origin x="2376" y="96"/>
      </p:cViewPr>
      <p:guideLst/>
    </p:cSldViewPr>
  </p:slideViewPr>
  <p:outlineViewPr>
    <p:cViewPr>
      <p:scale>
        <a:sx n="33" d="100"/>
        <a:sy n="33" d="100"/>
      </p:scale>
      <p:origin x="0" y="-5680"/>
    </p:cViewPr>
  </p:outlineViewPr>
  <p:notesTextViewPr>
    <p:cViewPr>
      <p:scale>
        <a:sx n="1" d="1"/>
        <a:sy n="1" d="1"/>
      </p:scale>
      <p:origin x="0" y="-144"/>
    </p:cViewPr>
  </p:notesTextViewPr>
  <p:sorterViewPr>
    <p:cViewPr>
      <p:scale>
        <a:sx n="66" d="100"/>
        <a:sy n="66" d="100"/>
      </p:scale>
      <p:origin x="0" y="0"/>
    </p:cViewPr>
  </p:sorterViewPr>
  <p:notesViewPr>
    <p:cSldViewPr snapToGrid="0" snapToObjects="1" showGuides="1">
      <p:cViewPr varScale="1">
        <p:scale>
          <a:sx n="128" d="100"/>
          <a:sy n="128" d="100"/>
        </p:scale>
        <p:origin x="3152"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BB809-BBEE-7448-9233-6973D63859EA}" type="datetimeFigureOut">
              <a:rPr lang="de-DE" smtClean="0"/>
              <a:t>07.03.2019</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95C04-E291-F549-9F12-4CD1EACFC0CB}" type="slidenum">
              <a:rPr lang="de-DE" smtClean="0"/>
              <a:t>‹Nr.›</a:t>
            </a:fld>
            <a:endParaRPr lang="de-DE" dirty="0"/>
          </a:p>
        </p:txBody>
      </p:sp>
    </p:spTree>
    <p:extLst>
      <p:ext uri="{BB962C8B-B14F-4D97-AF65-F5344CB8AC3E}">
        <p14:creationId xmlns:p14="http://schemas.microsoft.com/office/powerpoint/2010/main" val="191819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etz.insel.ch/de/news/article/2018/08/23/handbuch-zum-ueberarbeiteten-corporate-design-tutorial-teil-2/nocache/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i="0" u="none" strike="noStrike" kern="1200" dirty="0" smtClean="0">
                <a:solidFill>
                  <a:schemeClr val="tx1"/>
                </a:solidFill>
                <a:effectLst/>
                <a:latin typeface="+mn-lt"/>
                <a:ea typeface="+mn-ea"/>
                <a:cs typeface="+mn-cs"/>
              </a:rPr>
              <a:t>Hinweis zur Bearbeitung von PowerPoint-Vorlagen: </a:t>
            </a:r>
            <a:br>
              <a:rPr lang="de-CH" sz="1200" b="1" i="0" u="none" strike="noStrike" kern="1200" dirty="0" smtClean="0">
                <a:solidFill>
                  <a:schemeClr val="tx1"/>
                </a:solidFill>
                <a:effectLst/>
                <a:latin typeface="+mn-lt"/>
                <a:ea typeface="+mn-ea"/>
                <a:cs typeface="+mn-cs"/>
              </a:rPr>
            </a:br>
            <a:r>
              <a:rPr lang="de-CH" sz="1200" b="0" i="0" u="none" strike="noStrike" kern="1200" dirty="0" smtClean="0">
                <a:solidFill>
                  <a:schemeClr val="tx1"/>
                </a:solidFill>
                <a:effectLst/>
                <a:latin typeface="+mn-lt"/>
                <a:ea typeface="+mn-ea"/>
                <a:cs typeface="+mn-cs"/>
              </a:rPr>
              <a:t>Erstellen einer neuen Präsentation stets über: </a:t>
            </a:r>
            <a:r>
              <a:rPr lang="de-CH" sz="1200" b="0" i="1" u="none" strike="noStrike" kern="1200" dirty="0" smtClean="0">
                <a:solidFill>
                  <a:schemeClr val="tx1"/>
                </a:solidFill>
                <a:effectLst/>
                <a:latin typeface="+mn-lt"/>
                <a:ea typeface="+mn-ea"/>
                <a:cs typeface="+mn-cs"/>
              </a:rPr>
              <a:t>Start</a:t>
            </a:r>
            <a:r>
              <a:rPr lang="de-CH" sz="1200" b="0" i="0" u="none" strike="noStrike" kern="1200" dirty="0" smtClean="0">
                <a:solidFill>
                  <a:schemeClr val="tx1"/>
                </a:solidFill>
                <a:effectLst/>
                <a:latin typeface="+mn-lt"/>
                <a:ea typeface="+mn-ea"/>
                <a:cs typeface="+mn-cs"/>
              </a:rPr>
              <a:t> → </a:t>
            </a:r>
            <a:r>
              <a:rPr lang="de-CH" sz="1200" b="0" i="1" u="none" strike="noStrike" kern="1200" dirty="0" smtClean="0">
                <a:solidFill>
                  <a:schemeClr val="tx1"/>
                </a:solidFill>
                <a:effectLst/>
                <a:latin typeface="+mn-lt"/>
                <a:ea typeface="+mn-ea"/>
                <a:cs typeface="+mn-cs"/>
              </a:rPr>
              <a:t>Neue Folie</a:t>
            </a:r>
            <a:r>
              <a:rPr lang="de-CH" sz="1200" b="0" i="0" u="none" strike="noStrike" kern="1200" dirty="0" smtClean="0">
                <a:solidFill>
                  <a:schemeClr val="tx1"/>
                </a:solidFill>
                <a:effectLst/>
                <a:latin typeface="+mn-lt"/>
                <a:ea typeface="+mn-ea"/>
                <a:cs typeface="+mn-cs"/>
              </a:rPr>
              <a:t> → </a:t>
            </a:r>
            <a:r>
              <a:rPr lang="de-CH" sz="1200" b="0" i="1" u="none" strike="noStrike" kern="1200" dirty="0" smtClean="0">
                <a:solidFill>
                  <a:schemeClr val="tx1"/>
                </a:solidFill>
                <a:effectLst/>
                <a:latin typeface="+mn-lt"/>
                <a:ea typeface="+mn-ea"/>
                <a:cs typeface="+mn-cs"/>
              </a:rPr>
              <a:t>Master Titel</a:t>
            </a:r>
            <a:r>
              <a:rPr lang="de-CH" sz="1200" b="0" i="0" u="none" strike="noStrike" kern="1200" dirty="0" smtClean="0">
                <a:solidFill>
                  <a:schemeClr val="tx1"/>
                </a:solidFill>
                <a:effectLst/>
                <a:latin typeface="+mn-lt"/>
                <a:ea typeface="+mn-ea"/>
                <a:cs typeface="+mn-cs"/>
              </a:rPr>
              <a:t> oder </a:t>
            </a:r>
            <a:r>
              <a:rPr lang="de-CH" sz="1200" b="0" i="1" u="none" strike="noStrike" kern="1200" dirty="0" smtClean="0">
                <a:solidFill>
                  <a:schemeClr val="tx1"/>
                </a:solidFill>
                <a:effectLst/>
                <a:latin typeface="+mn-lt"/>
                <a:ea typeface="+mn-ea"/>
                <a:cs typeface="+mn-cs"/>
              </a:rPr>
              <a:t>Master Inhalt</a:t>
            </a:r>
            <a:r>
              <a:rPr lang="de-CH" sz="1200" b="0" i="0" u="none" strike="noStrike" kern="1200" dirty="0" smtClean="0">
                <a:solidFill>
                  <a:schemeClr val="tx1"/>
                </a:solidFill>
                <a:effectLst/>
                <a:latin typeface="+mn-lt"/>
                <a:ea typeface="+mn-ea"/>
                <a:cs typeface="+mn-cs"/>
              </a:rPr>
              <a:t> einfügen. Präsentationsinhalte anschliessend in leeren Vorlagen erstellen und bearbeiten. </a:t>
            </a:r>
            <a:br>
              <a:rPr lang="de-CH" sz="1200" b="0" i="0" u="none" strike="noStrike" kern="1200" dirty="0" smtClean="0">
                <a:solidFill>
                  <a:schemeClr val="tx1"/>
                </a:solidFill>
                <a:effectLst/>
                <a:latin typeface="+mn-lt"/>
                <a:ea typeface="+mn-ea"/>
                <a:cs typeface="+mn-cs"/>
              </a:rPr>
            </a:br>
            <a:r>
              <a:rPr lang="de-CH" sz="1200" b="0" i="0" u="none" strike="noStrike" kern="1200" dirty="0" smtClean="0">
                <a:solidFill>
                  <a:schemeClr val="tx1"/>
                </a:solidFill>
                <a:effectLst/>
                <a:latin typeface="+mn-lt"/>
                <a:ea typeface="+mn-ea"/>
                <a:cs typeface="+mn-cs"/>
              </a:rPr>
              <a:t>Die übrigen angezeigten Folien nicht für Präsentationsinhalte bearbeiten und am Ende herauslöschen. </a:t>
            </a:r>
          </a:p>
          <a:p>
            <a:endParaRPr lang="de-CH" sz="1200" b="0" i="0" u="none" strike="noStrike" kern="1200" dirty="0" smtClean="0">
              <a:solidFill>
                <a:schemeClr val="tx1"/>
              </a:solidFill>
              <a:effectLst/>
              <a:latin typeface="+mn-lt"/>
              <a:ea typeface="+mn-ea"/>
              <a:cs typeface="+mn-cs"/>
            </a:endParaRPr>
          </a:p>
          <a:p>
            <a:r>
              <a:rPr lang="de-CH" b="1" dirty="0" smtClean="0"/>
              <a:t>Weitere,</a:t>
            </a:r>
            <a:r>
              <a:rPr lang="de-CH" b="1" baseline="0" dirty="0" smtClean="0"/>
              <a:t> spezifische Vorlagen im Online Handbuch zum CI/CD</a:t>
            </a:r>
            <a:r>
              <a:rPr lang="de-CH" baseline="0" dirty="0" smtClean="0"/>
              <a:t>:</a:t>
            </a:r>
            <a:endParaRPr lang="de-CH" dirty="0" smtClean="0"/>
          </a:p>
          <a:p>
            <a:r>
              <a:rPr lang="de-CH" dirty="0" smtClean="0"/>
              <a:t>https://insel.frontify.com/document/22#/office-vorlagen/powerpoint-vorlagen</a:t>
            </a:r>
          </a:p>
          <a:p>
            <a:endParaRPr lang="de-CH"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b="1" smtClean="0"/>
              <a:t>Weiterführende</a:t>
            </a:r>
            <a:r>
              <a:rPr lang="de-CH" b="1" baseline="0" smtClean="0"/>
              <a:t> </a:t>
            </a:r>
            <a:r>
              <a:rPr lang="de-CH" b="1" baseline="0" dirty="0" smtClean="0"/>
              <a:t>Infos zum CI/CD </a:t>
            </a:r>
            <a:r>
              <a:rPr lang="de-CH" baseline="0" dirty="0" smtClean="0"/>
              <a:t>inkl. </a:t>
            </a:r>
            <a:r>
              <a:rPr lang="de-CH" b="1" dirty="0" smtClean="0"/>
              <a:t>Login</a:t>
            </a:r>
            <a:r>
              <a:rPr lang="de-CH" b="1" baseline="0" dirty="0" smtClean="0"/>
              <a:t>-Angaben</a:t>
            </a:r>
            <a:r>
              <a:rPr lang="de-CH" b="1" dirty="0" smtClean="0"/>
              <a:t> zum</a:t>
            </a:r>
            <a:r>
              <a:rPr lang="de-CH" b="1" baseline="0" dirty="0" smtClean="0"/>
              <a:t> Online-Handbuch</a:t>
            </a:r>
            <a:r>
              <a:rPr lang="de-CH" dirty="0" smtClean="0"/>
              <a:t>: </a:t>
            </a:r>
            <a:r>
              <a:rPr lang="de-CH" sz="1200" kern="1200" dirty="0" smtClean="0">
                <a:solidFill>
                  <a:schemeClr val="tx1"/>
                </a:solidFill>
                <a:effectLst/>
                <a:latin typeface="+mn-lt"/>
                <a:ea typeface="+mn-ea"/>
                <a:cs typeface="+mn-cs"/>
              </a:rPr>
              <a:t> </a:t>
            </a:r>
            <a:r>
              <a:rPr lang="de-CH" sz="1200" kern="1200" dirty="0" smtClean="0">
                <a:solidFill>
                  <a:schemeClr val="tx1"/>
                </a:solidFill>
                <a:effectLst/>
                <a:latin typeface="+mn-lt"/>
                <a:ea typeface="+mn-ea"/>
                <a:cs typeface="+mn-cs"/>
                <a:hlinkClick r:id="rId3"/>
              </a:rPr>
              <a:t>http://netz.insel.ch/de/news/article/2018/08/23/handbuch-zum-ueberarbeiteten-corporate-design-tutorial-teil-2/nocache/1/</a:t>
            </a:r>
            <a:r>
              <a:rPr lang="de-CH" sz="1200" kern="1200" dirty="0" smtClean="0">
                <a:solidFill>
                  <a:schemeClr val="tx1"/>
                </a:solidFill>
                <a:effectLst/>
                <a:latin typeface="+mn-lt"/>
                <a:ea typeface="+mn-ea"/>
                <a:cs typeface="+mn-cs"/>
              </a:rPr>
              <a:t>)</a:t>
            </a:r>
            <a:r>
              <a:rPr lang="de-CH" baseline="0" dirty="0" smtClean="0"/>
              <a:t> </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a:t>
            </a:fld>
            <a:endParaRPr lang="de-DE" dirty="0"/>
          </a:p>
        </p:txBody>
      </p:sp>
    </p:spTree>
    <p:extLst>
      <p:ext uri="{BB962C8B-B14F-4D97-AF65-F5344CB8AC3E}">
        <p14:creationId xmlns:p14="http://schemas.microsoft.com/office/powerpoint/2010/main" val="23468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early detection of the onset of transplant rejection is critical for the long-term survival of patients. The diagnostic gold</a:t>
            </a:r>
          </a:p>
          <a:p>
            <a:r>
              <a:rPr lang="en-US" sz="1200" b="1" i="0" u="none" strike="noStrike" kern="1200" baseline="0" dirty="0" smtClean="0">
                <a:solidFill>
                  <a:schemeClr val="tx1"/>
                </a:solidFill>
                <a:latin typeface="+mn-lt"/>
                <a:ea typeface="+mn-ea"/>
                <a:cs typeface="+mn-cs"/>
              </a:rPr>
              <a:t>standard for detecting transplant rejection involves a core biopsy, which is invasive, has limited predictive power and carries a</a:t>
            </a:r>
          </a:p>
          <a:p>
            <a:r>
              <a:rPr lang="de-CH" sz="1200" b="1" i="0" u="none" strike="noStrike" kern="1200" baseline="0" dirty="0" err="1" smtClean="0">
                <a:solidFill>
                  <a:schemeClr val="tx1"/>
                </a:solidFill>
                <a:latin typeface="+mn-lt"/>
                <a:ea typeface="+mn-ea"/>
                <a:cs typeface="+mn-cs"/>
              </a:rPr>
              <a:t>morbidity</a:t>
            </a:r>
            <a:r>
              <a:rPr lang="de-CH" sz="1200" b="1" i="0" u="none" strike="noStrike" kern="1200" baseline="0" dirty="0" smtClean="0">
                <a:solidFill>
                  <a:schemeClr val="tx1"/>
                </a:solidFill>
                <a:latin typeface="+mn-lt"/>
                <a:ea typeface="+mn-ea"/>
                <a:cs typeface="+mn-cs"/>
              </a:rPr>
              <a:t> </a:t>
            </a:r>
            <a:r>
              <a:rPr lang="de-CH" sz="1200" b="1" i="0" u="none" strike="noStrike" kern="1200" baseline="0" dirty="0" err="1" smtClean="0">
                <a:solidFill>
                  <a:schemeClr val="tx1"/>
                </a:solidFill>
                <a:latin typeface="+mn-lt"/>
                <a:ea typeface="+mn-ea"/>
                <a:cs typeface="+mn-cs"/>
              </a:rPr>
              <a:t>risk</a:t>
            </a:r>
            <a:r>
              <a:rPr lang="de-CH" sz="1200" b="1" i="0" u="none" strike="noStrike" kern="1200" baseline="0" dirty="0" smtClean="0">
                <a:solidFill>
                  <a:schemeClr val="tx1"/>
                </a:solidFill>
                <a:latin typeface="+mn-lt"/>
                <a:ea typeface="+mn-ea"/>
                <a:cs typeface="+mn-cs"/>
              </a:rPr>
              <a:t>.</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3</a:t>
            </a:fld>
            <a:endParaRPr lang="de-DE" dirty="0"/>
          </a:p>
        </p:txBody>
      </p:sp>
    </p:spTree>
    <p:extLst>
      <p:ext uri="{BB962C8B-B14F-4D97-AF65-F5344CB8AC3E}">
        <p14:creationId xmlns:p14="http://schemas.microsoft.com/office/powerpoint/2010/main" val="742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Noninvasive approaches include measuring biomarkers that indicate</a:t>
            </a:r>
          </a:p>
          <a:p>
            <a:r>
              <a:rPr lang="en-US" dirty="0" smtClean="0"/>
              <a:t>organ dysfunction, such as blood urea nitrogen (BUN) and</a:t>
            </a:r>
          </a:p>
          <a:p>
            <a:r>
              <a:rPr lang="en-US" dirty="0" smtClean="0"/>
              <a:t>serum creatinine for kidney allografts</a:t>
            </a:r>
            <a:r>
              <a:rPr lang="en-US" baseline="0" dirty="0" smtClean="0"/>
              <a:t> </a:t>
            </a:r>
            <a:r>
              <a:rPr lang="en-US" dirty="0" smtClean="0"/>
              <a:t>or biomarkers associated</a:t>
            </a:r>
          </a:p>
          <a:p>
            <a:r>
              <a:rPr lang="en-US" dirty="0" smtClean="0"/>
              <a:t>with allograft cell death, such as cell-free donor-derived DNA from</a:t>
            </a:r>
          </a:p>
          <a:p>
            <a:r>
              <a:rPr lang="en-US" dirty="0" smtClean="0"/>
              <a:t>the blood of heart transplant patients11. These biomarkers indicate</a:t>
            </a:r>
          </a:p>
          <a:p>
            <a:r>
              <a:rPr lang="en-US" dirty="0" smtClean="0"/>
              <a:t>graft health at a stage of rejection when organ dysfunction or damage</a:t>
            </a:r>
          </a:p>
          <a:p>
            <a:r>
              <a:rPr lang="en-US" dirty="0" smtClean="0"/>
              <a:t>is clinically apparent.</a:t>
            </a:r>
          </a:p>
          <a:p>
            <a:endParaRPr lang="en-US" dirty="0" smtClean="0"/>
          </a:p>
          <a:p>
            <a:r>
              <a:rPr lang="en-US" dirty="0" err="1" smtClean="0"/>
              <a:t>Leber</a:t>
            </a:r>
            <a:r>
              <a:rPr lang="en-US" dirty="0" smtClean="0"/>
              <a:t>: </a:t>
            </a:r>
            <a:r>
              <a:rPr lang="en-US" dirty="0" smtClean="0">
                <a:effectLst/>
              </a:rPr>
              <a:t>However, these abnormalities are neither sensitive nor specific for distinguishing acute cellular rejection from other causes of hepatic allograft dysfunction and do not correlate with the severity of the rejection episode. Abnormalities in the hepatic biochemical tests in the short-term post-transplantation period are frequently a manifestation of preservation injury or acute cellular rejection.</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4</a:t>
            </a:fld>
            <a:endParaRPr lang="de-DE" dirty="0"/>
          </a:p>
        </p:txBody>
      </p:sp>
    </p:spTree>
    <p:extLst>
      <p:ext uri="{BB962C8B-B14F-4D97-AF65-F5344CB8AC3E}">
        <p14:creationId xmlns:p14="http://schemas.microsoft.com/office/powerpoint/2010/main" val="349129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mechanism by which activated cytotoxic T cells engage and</a:t>
            </a:r>
          </a:p>
          <a:p>
            <a:r>
              <a:rPr lang="en-US" sz="1200" b="1" i="0" u="none" strike="noStrike" kern="1200" baseline="0" dirty="0" smtClean="0">
                <a:solidFill>
                  <a:schemeClr val="tx1"/>
                </a:solidFill>
                <a:latin typeface="+mn-lt"/>
                <a:ea typeface="+mn-ea"/>
                <a:cs typeface="+mn-cs"/>
              </a:rPr>
              <a:t>kill target cells is well studied and involves the release of </a:t>
            </a:r>
            <a:r>
              <a:rPr lang="en-US" sz="1200" b="1" i="0" u="none" strike="noStrike" kern="1200" baseline="0" dirty="0" err="1" smtClean="0">
                <a:solidFill>
                  <a:schemeClr val="tx1"/>
                </a:solidFill>
                <a:latin typeface="+mn-lt"/>
                <a:ea typeface="+mn-ea"/>
                <a:cs typeface="+mn-cs"/>
              </a:rPr>
              <a:t>cytolytic</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granules containing </a:t>
            </a:r>
            <a:r>
              <a:rPr lang="en-US" sz="1200" b="1" i="0" u="none" strike="noStrike" kern="1200" baseline="0" dirty="0" err="1" smtClean="0">
                <a:solidFill>
                  <a:schemeClr val="tx1"/>
                </a:solidFill>
                <a:latin typeface="+mn-lt"/>
                <a:ea typeface="+mn-ea"/>
                <a:cs typeface="+mn-cs"/>
              </a:rPr>
              <a:t>perforin</a:t>
            </a:r>
            <a:r>
              <a:rPr lang="en-US" sz="1200" b="1" i="0" u="none" strike="noStrike" kern="1200" baseline="0" dirty="0" smtClean="0">
                <a:solidFill>
                  <a:schemeClr val="tx1"/>
                </a:solidFill>
                <a:latin typeface="+mn-lt"/>
                <a:ea typeface="+mn-ea"/>
                <a:cs typeface="+mn-cs"/>
              </a:rPr>
              <a:t>, which forms pores in target cell membranes,</a:t>
            </a:r>
          </a:p>
          <a:p>
            <a:r>
              <a:rPr lang="en-US" sz="1200" b="1" i="0" u="none" strike="noStrike" kern="1200" baseline="0" dirty="0" smtClean="0">
                <a:solidFill>
                  <a:schemeClr val="tx1"/>
                </a:solidFill>
                <a:latin typeface="+mn-lt"/>
                <a:ea typeface="+mn-ea"/>
                <a:cs typeface="+mn-cs"/>
              </a:rPr>
              <a:t>and </a:t>
            </a:r>
            <a:r>
              <a:rPr lang="en-US" sz="1200" b="1" i="0" u="none" strike="noStrike" kern="1200" baseline="0" dirty="0" err="1" smtClean="0">
                <a:solidFill>
                  <a:schemeClr val="tx1"/>
                </a:solidFill>
                <a:latin typeface="+mn-lt"/>
                <a:ea typeface="+mn-ea"/>
                <a:cs typeface="+mn-cs"/>
              </a:rPr>
              <a:t>granzymes</a:t>
            </a:r>
            <a:r>
              <a:rPr lang="en-US" sz="1200" b="1" i="0" u="none" strike="noStrike" kern="1200" baseline="0" dirty="0" smtClean="0">
                <a:solidFill>
                  <a:schemeClr val="tx1"/>
                </a:solidFill>
                <a:latin typeface="+mn-lt"/>
                <a:ea typeface="+mn-ea"/>
                <a:cs typeface="+mn-cs"/>
              </a:rPr>
              <a:t>, which are serine proteases, to trigger apoptosis</a:t>
            </a:r>
          </a:p>
          <a:p>
            <a:r>
              <a:rPr lang="en-US" sz="1200" b="1" i="0" u="none" strike="noStrike" kern="1200" baseline="0" dirty="0" smtClean="0">
                <a:solidFill>
                  <a:schemeClr val="tx1"/>
                </a:solidFill>
                <a:latin typeface="+mn-lt"/>
                <a:ea typeface="+mn-ea"/>
                <a:cs typeface="+mn-cs"/>
              </a:rPr>
              <a:t>by cleavage of caspases or activation of mitochondria and DNA</a:t>
            </a:r>
          </a:p>
          <a:p>
            <a:r>
              <a:rPr lang="en-US" sz="1200" b="1" i="0" u="none" strike="noStrike" kern="1200" baseline="0" dirty="0" smtClean="0">
                <a:solidFill>
                  <a:schemeClr val="tx1"/>
                </a:solidFill>
                <a:latin typeface="+mn-lt"/>
                <a:ea typeface="+mn-ea"/>
                <a:cs typeface="+mn-cs"/>
              </a:rPr>
              <a:t>damage pathways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Early-onset ACR or subclinical ACR, defined</a:t>
            </a:r>
          </a:p>
          <a:p>
            <a:r>
              <a:rPr lang="en-US" sz="1200" b="0" i="0" u="none" strike="noStrike" kern="1200" baseline="0" dirty="0" smtClean="0">
                <a:solidFill>
                  <a:schemeClr val="tx1"/>
                </a:solidFill>
                <a:latin typeface="+mn-lt"/>
                <a:ea typeface="+mn-ea"/>
                <a:cs typeface="+mn-cs"/>
              </a:rPr>
              <a:t>according to Banff stages IA and IB of T-cell-mediated rejection</a:t>
            </a:r>
          </a:p>
          <a:p>
            <a:r>
              <a:rPr lang="en-US" sz="1200" b="0" i="0" u="none" strike="noStrike" kern="1200" baseline="0" dirty="0" smtClean="0">
                <a:solidFill>
                  <a:schemeClr val="tx1"/>
                </a:solidFill>
                <a:latin typeface="+mn-lt"/>
                <a:ea typeface="+mn-ea"/>
                <a:cs typeface="+mn-cs"/>
              </a:rPr>
              <a:t>(TCMR), have been directly shown to correlate to increased </a:t>
            </a:r>
            <a:r>
              <a:rPr lang="en-US" sz="1200" b="0" i="0" u="none" strike="noStrike" kern="1200" baseline="0" dirty="0" err="1" smtClean="0">
                <a:solidFill>
                  <a:schemeClr val="tx1"/>
                </a:solidFill>
                <a:latin typeface="+mn-lt"/>
                <a:ea typeface="+mn-ea"/>
                <a:cs typeface="+mn-cs"/>
              </a:rPr>
              <a:t>granzyme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 (</a:t>
            </a:r>
            <a:r>
              <a:rPr lang="en-US" sz="1200" b="0" i="0" u="none" strike="noStrike" kern="1200" baseline="0" dirty="0" err="1" smtClean="0">
                <a:solidFill>
                  <a:schemeClr val="tx1"/>
                </a:solidFill>
                <a:latin typeface="+mn-lt"/>
                <a:ea typeface="+mn-ea"/>
                <a:cs typeface="+mn-cs"/>
              </a:rPr>
              <a:t>GzmB</a:t>
            </a:r>
            <a:r>
              <a:rPr lang="en-US" sz="1200" b="0" i="0" u="none" strike="noStrike" kern="1200" baseline="0" dirty="0" smtClean="0">
                <a:solidFill>
                  <a:schemeClr val="tx1"/>
                </a:solidFill>
                <a:latin typeface="+mn-lt"/>
                <a:ea typeface="+mn-ea"/>
                <a:cs typeface="+mn-cs"/>
              </a:rPr>
              <a:t>) expression13–15. </a:t>
            </a:r>
            <a:r>
              <a:rPr lang="en-US" sz="1200" b="1" i="0" u="none" strike="noStrike" kern="1200" baseline="0" dirty="0" smtClean="0">
                <a:solidFill>
                  <a:schemeClr val="tx1"/>
                </a:solidFill>
                <a:latin typeface="+mn-lt"/>
                <a:ea typeface="+mn-ea"/>
                <a:cs typeface="+mn-cs"/>
              </a:rPr>
              <a:t>In renal allografts</a:t>
            </a:r>
            <a:r>
              <a:rPr lang="en-US" sz="1200" b="0" i="0" u="none" strike="noStrike" kern="1200" baseline="0" dirty="0" smtClean="0">
                <a:solidFill>
                  <a:schemeClr val="tx1"/>
                </a:solidFill>
                <a:latin typeface="+mn-lt"/>
                <a:ea typeface="+mn-ea"/>
                <a:cs typeface="+mn-cs"/>
              </a:rPr>
              <a:t>, the level of</a:t>
            </a:r>
          </a:p>
          <a:p>
            <a:r>
              <a:rPr lang="en-US" sz="1200" b="0" i="0" u="none" strike="noStrike" kern="1200" baseline="0" dirty="0" err="1" smtClean="0">
                <a:solidFill>
                  <a:schemeClr val="tx1"/>
                </a:solidFill>
                <a:latin typeface="+mn-lt"/>
                <a:ea typeface="+mn-ea"/>
                <a:cs typeface="+mn-cs"/>
              </a:rPr>
              <a:t>GzmB</a:t>
            </a:r>
            <a:r>
              <a:rPr lang="en-US" sz="1200" b="0" i="0" u="none" strike="noStrike" kern="1200" baseline="0" dirty="0" smtClean="0">
                <a:solidFill>
                  <a:schemeClr val="tx1"/>
                </a:solidFill>
                <a:latin typeface="+mn-lt"/>
                <a:ea typeface="+mn-ea"/>
                <a:cs typeface="+mn-cs"/>
              </a:rPr>
              <a:t>+ lymphocytes are significantly higher in stages IA and IB</a:t>
            </a:r>
          </a:p>
          <a:p>
            <a:r>
              <a:rPr lang="en-US" sz="1200" b="0" i="0" u="none" strike="noStrike" kern="1200" baseline="0" dirty="0" smtClean="0">
                <a:solidFill>
                  <a:schemeClr val="tx1"/>
                </a:solidFill>
                <a:latin typeface="+mn-lt"/>
                <a:ea typeface="+mn-ea"/>
                <a:cs typeface="+mn-cs"/>
              </a:rPr>
              <a:t>compared to control biopsies13,14, and </a:t>
            </a:r>
            <a:r>
              <a:rPr lang="en-US" sz="1200" b="1" i="0" u="none" strike="noStrike" kern="1200" baseline="0" dirty="0" smtClean="0">
                <a:solidFill>
                  <a:schemeClr val="tx1"/>
                </a:solidFill>
                <a:latin typeface="+mn-lt"/>
                <a:ea typeface="+mn-ea"/>
                <a:cs typeface="+mn-cs"/>
              </a:rPr>
              <a:t>predict rapid progression to</a:t>
            </a:r>
          </a:p>
          <a:p>
            <a:r>
              <a:rPr lang="en-US" sz="1200" b="1" i="0" u="none" strike="noStrike" kern="1200" baseline="0" dirty="0" smtClean="0">
                <a:solidFill>
                  <a:schemeClr val="tx1"/>
                </a:solidFill>
                <a:latin typeface="+mn-lt"/>
                <a:ea typeface="+mn-ea"/>
                <a:cs typeface="+mn-cs"/>
              </a:rPr>
              <a:t>severe ACR</a:t>
            </a:r>
            <a:r>
              <a:rPr lang="en-US" sz="1200" b="0" i="0" u="none" strike="noStrike" kern="1200" baseline="0" dirty="0" smtClean="0">
                <a:solidFill>
                  <a:schemeClr val="tx1"/>
                </a:solidFill>
                <a:latin typeface="+mn-lt"/>
                <a:ea typeface="+mn-ea"/>
                <a:cs typeface="+mn-cs"/>
              </a:rPr>
              <a:t> (TMCR grade II or higher)13.</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5</a:t>
            </a:fld>
            <a:endParaRPr lang="de-DE" dirty="0"/>
          </a:p>
        </p:txBody>
      </p:sp>
    </p:spTree>
    <p:extLst>
      <p:ext uri="{BB962C8B-B14F-4D97-AF65-F5344CB8AC3E}">
        <p14:creationId xmlns:p14="http://schemas.microsoft.com/office/powerpoint/2010/main" val="75424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200" b="0" i="0" u="none" strike="noStrike" kern="1200" baseline="0" dirty="0" smtClean="0">
                <a:solidFill>
                  <a:schemeClr val="tx1"/>
                </a:solidFill>
                <a:latin typeface="+mn-lt"/>
                <a:ea typeface="+mn-ea"/>
                <a:cs typeface="+mn-cs"/>
              </a:rPr>
              <a:t>1a. </a:t>
            </a:r>
            <a:r>
              <a:rPr lang="en-US" sz="1200" b="0" i="0" u="none" strike="noStrike" kern="1200" baseline="0" dirty="0" err="1" smtClean="0">
                <a:solidFill>
                  <a:schemeClr val="tx1"/>
                </a:solidFill>
                <a:latin typeface="+mn-lt"/>
                <a:ea typeface="+mn-ea"/>
                <a:cs typeface="+mn-cs"/>
              </a:rPr>
              <a:t>nanosensors</a:t>
            </a:r>
            <a:r>
              <a:rPr lang="en-US" sz="1200" b="0" i="0" u="none" strike="noStrike" kern="1200" baseline="0" dirty="0" smtClean="0">
                <a:solidFill>
                  <a:schemeClr val="tx1"/>
                </a:solidFill>
                <a:latin typeface="+mn-lt"/>
                <a:ea typeface="+mn-ea"/>
                <a:cs typeface="+mn-cs"/>
              </a:rPr>
              <a:t> are formulated by conjugating </a:t>
            </a:r>
            <a:r>
              <a:rPr lang="en-US" sz="1200" b="0" i="0" u="none" strike="noStrike" kern="1200" baseline="0" dirty="0" err="1" smtClean="0">
                <a:solidFill>
                  <a:schemeClr val="tx1"/>
                </a:solidFill>
                <a:latin typeface="+mn-lt"/>
                <a:ea typeface="+mn-ea"/>
                <a:cs typeface="+mn-cs"/>
              </a:rPr>
              <a:t>GzmB</a:t>
            </a:r>
            <a:r>
              <a:rPr lang="en-US" sz="1200" b="0" i="0" u="none" strike="noStrike" kern="1200" baseline="0" dirty="0" smtClean="0">
                <a:solidFill>
                  <a:schemeClr val="tx1"/>
                </a:solidFill>
                <a:latin typeface="+mn-lt"/>
                <a:ea typeface="+mn-ea"/>
                <a:cs typeface="+mn-cs"/>
              </a:rPr>
              <a:t> peptide</a:t>
            </a:r>
          </a:p>
          <a:p>
            <a:pPr algn="l"/>
            <a:r>
              <a:rPr lang="en-US" sz="1200" b="0" i="0" u="none" strike="noStrike" kern="1200" baseline="0" dirty="0" smtClean="0">
                <a:solidFill>
                  <a:schemeClr val="tx1"/>
                </a:solidFill>
                <a:latin typeface="+mn-lt"/>
                <a:ea typeface="+mn-ea"/>
                <a:cs typeface="+mn-cs"/>
              </a:rPr>
              <a:t>substrates to the surface of a nanoparticle scaffold (Fig. 2a).</a:t>
            </a:r>
          </a:p>
          <a:p>
            <a:pPr algn="l"/>
            <a:r>
              <a:rPr lang="en-US" sz="1200" b="0" i="0" u="none" strike="noStrike" kern="1200" baseline="0" dirty="0" smtClean="0">
                <a:solidFill>
                  <a:schemeClr val="tx1"/>
                </a:solidFill>
                <a:latin typeface="+mn-lt"/>
                <a:ea typeface="+mn-ea"/>
                <a:cs typeface="+mn-cs"/>
              </a:rPr>
              <a:t>A nanoparticle carrier extends the circulation half-life of </a:t>
            </a:r>
            <a:r>
              <a:rPr lang="en-US" sz="1200" b="0" i="0" u="none" strike="noStrike" kern="1200" baseline="0" dirty="0" err="1" smtClean="0">
                <a:solidFill>
                  <a:schemeClr val="tx1"/>
                </a:solidFill>
                <a:latin typeface="+mn-lt"/>
                <a:ea typeface="+mn-ea"/>
                <a:cs typeface="+mn-cs"/>
              </a:rPr>
              <a:t>GzmB</a:t>
            </a:r>
            <a:endParaRPr lang="en-US" sz="1200" b="0" i="0" u="none" strike="noStrike" kern="1200" baseline="0" dirty="0" smtClean="0">
              <a:solidFill>
                <a:schemeClr val="tx1"/>
              </a:solidFill>
              <a:latin typeface="+mn-lt"/>
              <a:ea typeface="+mn-ea"/>
              <a:cs typeface="+mn-cs"/>
            </a:endParaRPr>
          </a:p>
          <a:p>
            <a:pPr algn="l"/>
            <a:r>
              <a:rPr lang="en-US" sz="1200" b="0" i="0" u="none" strike="noStrike" kern="1200" baseline="0" dirty="0" smtClean="0">
                <a:solidFill>
                  <a:schemeClr val="tx1"/>
                </a:solidFill>
                <a:latin typeface="+mn-lt"/>
                <a:ea typeface="+mn-ea"/>
                <a:cs typeface="+mn-cs"/>
              </a:rPr>
              <a:t>peptide substrates, which would otherwise</a:t>
            </a:r>
          </a:p>
          <a:p>
            <a:pPr algn="l"/>
            <a:r>
              <a:rPr lang="en-US" sz="1200" b="0" i="0" u="none" strike="noStrike" kern="1200" baseline="0" dirty="0" smtClean="0">
                <a:solidFill>
                  <a:schemeClr val="tx1"/>
                </a:solidFill>
                <a:latin typeface="+mn-lt"/>
                <a:ea typeface="+mn-ea"/>
                <a:cs typeface="+mn-cs"/>
              </a:rPr>
              <a:t>be rapidly filtered into urine, and increases peptide accumulation</a:t>
            </a:r>
          </a:p>
          <a:p>
            <a:pPr algn="l"/>
            <a:r>
              <a:rPr lang="en-US" sz="1200" b="0" i="0" u="none" strike="noStrike" kern="1200" baseline="0" dirty="0" smtClean="0">
                <a:solidFill>
                  <a:schemeClr val="tx1"/>
                </a:solidFill>
                <a:latin typeface="+mn-lt"/>
                <a:ea typeface="+mn-ea"/>
                <a:cs typeface="+mn-cs"/>
              </a:rPr>
              <a:t>in tissues by passive diffusion from the circulating vasculature.</a:t>
            </a:r>
          </a:p>
          <a:p>
            <a:pPr algn="l"/>
            <a:endParaRPr lang="en-US" dirty="0" smtClean="0"/>
          </a:p>
          <a:p>
            <a:pPr algn="l"/>
            <a:r>
              <a:rPr lang="en-US" dirty="0" smtClean="0"/>
              <a:t>2a. To determine </a:t>
            </a:r>
            <a:r>
              <a:rPr lang="en-US" b="1" dirty="0" smtClean="0"/>
              <a:t>cleavage efficiency of peptide substrates </a:t>
            </a:r>
            <a:r>
              <a:rPr lang="en-US" dirty="0" smtClean="0"/>
              <a:t>conjugated</a:t>
            </a:r>
          </a:p>
          <a:p>
            <a:pPr algn="l"/>
            <a:r>
              <a:rPr lang="en-US" dirty="0" smtClean="0"/>
              <a:t>to a nanoparticle, we conducted </a:t>
            </a:r>
            <a:r>
              <a:rPr lang="en-US" dirty="0" err="1" smtClean="0"/>
              <a:t>Michaelis</a:t>
            </a:r>
            <a:r>
              <a:rPr lang="en-US" dirty="0" smtClean="0"/>
              <a:t>–</a:t>
            </a:r>
            <a:r>
              <a:rPr lang="en-US" dirty="0" err="1" smtClean="0"/>
              <a:t>Menten</a:t>
            </a:r>
            <a:r>
              <a:rPr lang="en-US" dirty="0" smtClean="0"/>
              <a:t> kinetic analysis</a:t>
            </a:r>
          </a:p>
          <a:p>
            <a:pPr algn="l"/>
            <a:r>
              <a:rPr lang="en-US" dirty="0" smtClean="0"/>
              <a:t>and calculated a </a:t>
            </a:r>
            <a:r>
              <a:rPr lang="en-US" dirty="0" err="1" smtClean="0"/>
              <a:t>kcat</a:t>
            </a:r>
            <a:r>
              <a:rPr lang="en-US" dirty="0" smtClean="0"/>
              <a:t>/KM value of 1.09 × 104 M−1 s−1. This value was</a:t>
            </a:r>
          </a:p>
          <a:p>
            <a:pPr algn="l"/>
            <a:r>
              <a:rPr lang="en-US" dirty="0" smtClean="0"/>
              <a:t>similar in magnitude to reported values of </a:t>
            </a:r>
            <a:r>
              <a:rPr lang="en-US" dirty="0" err="1" smtClean="0"/>
              <a:t>GzmB</a:t>
            </a:r>
            <a:r>
              <a:rPr lang="en-US" dirty="0" smtClean="0"/>
              <a:t> cleavage of free</a:t>
            </a:r>
          </a:p>
          <a:p>
            <a:pPr algn="l"/>
            <a:r>
              <a:rPr lang="en-US" dirty="0" smtClean="0"/>
              <a:t>substrates (Fig. 2b)37,40 and </a:t>
            </a:r>
            <a:r>
              <a:rPr lang="en-US" b="1" dirty="0" smtClean="0"/>
              <a:t>showed that co-presentation of substrates</a:t>
            </a:r>
          </a:p>
          <a:p>
            <a:pPr algn="l"/>
            <a:r>
              <a:rPr lang="en-US" dirty="0" smtClean="0"/>
              <a:t>and PEG molecules on the surface of</a:t>
            </a:r>
          </a:p>
          <a:p>
            <a:pPr algn="l"/>
            <a:r>
              <a:rPr lang="en-US" dirty="0" smtClean="0"/>
              <a:t>IONPs did not </a:t>
            </a:r>
            <a:r>
              <a:rPr lang="en-US" b="1" dirty="0" smtClean="0"/>
              <a:t>sterically hinder </a:t>
            </a:r>
            <a:r>
              <a:rPr lang="en-US" b="1" dirty="0" err="1" smtClean="0"/>
              <a:t>GzmB</a:t>
            </a:r>
            <a:r>
              <a:rPr lang="en-US" b="1" dirty="0" smtClean="0"/>
              <a:t> cleavage</a:t>
            </a:r>
            <a:r>
              <a:rPr lang="en-US" dirty="0" smtClean="0"/>
              <a:t>. </a:t>
            </a:r>
          </a:p>
          <a:p>
            <a:pPr algn="l"/>
            <a:endParaRPr lang="en-US" dirty="0" smtClean="0"/>
          </a:p>
          <a:p>
            <a:pPr algn="l"/>
            <a:r>
              <a:rPr lang="en-US" dirty="0" smtClean="0"/>
              <a:t>1c.,</a:t>
            </a:r>
            <a:r>
              <a:rPr lang="en-US" b="1" baseline="0" dirty="0" smtClean="0"/>
              <a:t> T</a:t>
            </a:r>
            <a:r>
              <a:rPr lang="en-US" b="1" dirty="0" smtClean="0"/>
              <a:t>o assess substrate specificity for </a:t>
            </a:r>
            <a:r>
              <a:rPr lang="en-US" b="1" dirty="0" err="1" smtClean="0"/>
              <a:t>GzmB</a:t>
            </a:r>
            <a:r>
              <a:rPr lang="en-US" dirty="0" smtClean="0"/>
              <a:t>  they </a:t>
            </a:r>
            <a:r>
              <a:rPr lang="en-US" b="1" dirty="0" smtClean="0"/>
              <a:t>exposed our probes to coagulation and</a:t>
            </a:r>
          </a:p>
          <a:p>
            <a:pPr algn="l"/>
            <a:r>
              <a:rPr lang="en-US" b="1" dirty="0" smtClean="0"/>
              <a:t>complement proteases</a:t>
            </a:r>
            <a:r>
              <a:rPr lang="en-US" dirty="0" smtClean="0"/>
              <a:t>, as they are</a:t>
            </a:r>
            <a:r>
              <a:rPr lang="en-US" baseline="0" dirty="0" smtClean="0"/>
              <a:t> </a:t>
            </a:r>
            <a:r>
              <a:rPr lang="en-US" dirty="0" smtClean="0"/>
              <a:t>ubiquitous and found at high concentrations</a:t>
            </a:r>
          </a:p>
          <a:p>
            <a:pPr algn="l"/>
            <a:r>
              <a:rPr lang="en-US" dirty="0" smtClean="0"/>
              <a:t>in circulating blood. Using saline samples spiked with</a:t>
            </a:r>
          </a:p>
          <a:p>
            <a:pPr algn="l"/>
            <a:r>
              <a:rPr lang="en-US" dirty="0" smtClean="0"/>
              <a:t>recombinant proteases (Fig. 2c), plasma samples spiked with Ca2+</a:t>
            </a:r>
          </a:p>
          <a:p>
            <a:pPr algn="l"/>
            <a:r>
              <a:rPr lang="en-US" dirty="0" smtClean="0"/>
              <a:t>to trigger coagulation (Fig. 2d and Supplementary Fig. 5), or heat</a:t>
            </a:r>
          </a:p>
          <a:p>
            <a:pPr algn="l"/>
            <a:r>
              <a:rPr lang="en-US" dirty="0" smtClean="0"/>
              <a:t>aggregated ɣ-globulin (HAGG) to trigger complement (Fig. 2e,f),</a:t>
            </a:r>
          </a:p>
          <a:p>
            <a:pPr algn="l"/>
            <a:r>
              <a:rPr lang="en-US" dirty="0" smtClean="0"/>
              <a:t>we did not observe detectable increases in fluorescence that would</a:t>
            </a:r>
          </a:p>
          <a:p>
            <a:pPr algn="l"/>
            <a:r>
              <a:rPr lang="en-US" dirty="0" smtClean="0"/>
              <a:t>indicate cross-cutting of our probes.</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7</a:t>
            </a:fld>
            <a:endParaRPr lang="de-DE" dirty="0"/>
          </a:p>
        </p:txBody>
      </p:sp>
    </p:spTree>
    <p:extLst>
      <p:ext uri="{BB962C8B-B14F-4D97-AF65-F5344CB8AC3E}">
        <p14:creationId xmlns:p14="http://schemas.microsoft.com/office/powerpoint/2010/main" val="187399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GzmB</a:t>
            </a:r>
            <a:r>
              <a:rPr lang="en-US" sz="1200" b="0" i="0" u="none" strike="noStrike" kern="1200" baseline="0" dirty="0" smtClean="0">
                <a:solidFill>
                  <a:schemeClr val="tx1"/>
                </a:solidFill>
                <a:latin typeface="+mn-lt"/>
                <a:ea typeface="+mn-ea"/>
                <a:cs typeface="+mn-cs"/>
              </a:rPr>
              <a:t> activity </a:t>
            </a:r>
            <a:r>
              <a:rPr lang="en-US" sz="1200" b="0" i="0" u="none" strike="noStrike" kern="1200" baseline="0" dirty="0" err="1" smtClean="0">
                <a:solidFill>
                  <a:schemeClr val="tx1"/>
                </a:solidFill>
                <a:latin typeface="+mn-lt"/>
                <a:ea typeface="+mn-ea"/>
                <a:cs typeface="+mn-cs"/>
              </a:rPr>
              <a:t>nanosensors</a:t>
            </a:r>
            <a:r>
              <a:rPr lang="en-US" sz="1200" b="0" i="0" u="none" strike="noStrike" kern="1200" baseline="0" dirty="0" smtClean="0">
                <a:solidFill>
                  <a:schemeClr val="tx1"/>
                </a:solidFill>
                <a:latin typeface="+mn-lt"/>
                <a:ea typeface="+mn-ea"/>
                <a:cs typeface="+mn-cs"/>
              </a:rPr>
              <a:t> are intravenously administered and accumulate in allograft tissues. During onset of acute cellular rejection, </a:t>
            </a:r>
            <a:r>
              <a:rPr lang="en-US" sz="1200" b="0" i="0" u="none" strike="noStrike" kern="1200" baseline="0" dirty="0" err="1" smtClean="0">
                <a:solidFill>
                  <a:schemeClr val="tx1"/>
                </a:solidFill>
                <a:latin typeface="+mn-lt"/>
                <a:ea typeface="+mn-ea"/>
                <a:cs typeface="+mn-cs"/>
              </a:rPr>
              <a:t>GzmB</a:t>
            </a:r>
            <a:r>
              <a:rPr lang="en-US" sz="1200" b="0" i="0" u="none" strike="noStrike" kern="1200" baseline="0" dirty="0" smtClean="0">
                <a:solidFill>
                  <a:schemeClr val="tx1"/>
                </a:solidFill>
                <a:latin typeface="+mn-lt"/>
                <a:ea typeface="+mn-ea"/>
                <a:cs typeface="+mn-cs"/>
              </a:rPr>
              <a:t> secreted</a:t>
            </a:r>
          </a:p>
          <a:p>
            <a:r>
              <a:rPr lang="en-US" sz="1200" b="0" i="0" u="none" strike="noStrike" kern="1200" baseline="0" dirty="0" smtClean="0">
                <a:solidFill>
                  <a:schemeClr val="tx1"/>
                </a:solidFill>
                <a:latin typeface="+mn-lt"/>
                <a:ea typeface="+mn-ea"/>
                <a:cs typeface="+mn-cs"/>
              </a:rPr>
              <a:t>by </a:t>
            </a:r>
            <a:r>
              <a:rPr lang="en-US" sz="1200" b="0" i="0" u="none" strike="noStrike" kern="1200" baseline="0" dirty="0" err="1" smtClean="0">
                <a:solidFill>
                  <a:schemeClr val="tx1"/>
                </a:solidFill>
                <a:latin typeface="+mn-lt"/>
                <a:ea typeface="+mn-ea"/>
                <a:cs typeface="+mn-cs"/>
              </a:rPr>
              <a:t>alloreactive</a:t>
            </a:r>
            <a:r>
              <a:rPr lang="en-US" sz="1200" b="0" i="0" u="none" strike="noStrike" kern="1200" baseline="0" dirty="0" smtClean="0">
                <a:solidFill>
                  <a:schemeClr val="tx1"/>
                </a:solidFill>
                <a:latin typeface="+mn-lt"/>
                <a:ea typeface="+mn-ea"/>
                <a:cs typeface="+mn-cs"/>
              </a:rPr>
              <a:t> CD8+ T cells cleaves peptide substrates on the surface of the </a:t>
            </a:r>
            <a:r>
              <a:rPr lang="en-US" sz="1200" b="0" i="0" u="none" strike="noStrike" kern="1200" baseline="0" dirty="0" err="1" smtClean="0">
                <a:solidFill>
                  <a:schemeClr val="tx1"/>
                </a:solidFill>
                <a:latin typeface="+mn-lt"/>
                <a:ea typeface="+mn-ea"/>
                <a:cs typeface="+mn-cs"/>
              </a:rPr>
              <a:t>nanosensors</a:t>
            </a:r>
            <a:r>
              <a:rPr lang="en-US" sz="1200" b="0" i="0" u="none" strike="noStrike" kern="1200" baseline="0" dirty="0" smtClean="0">
                <a:solidFill>
                  <a:schemeClr val="tx1"/>
                </a:solidFill>
                <a:latin typeface="+mn-lt"/>
                <a:ea typeface="+mn-ea"/>
                <a:cs typeface="+mn-cs"/>
              </a:rPr>
              <a:t>, triggering release of fluorescent reporters into urine. Urinary</a:t>
            </a:r>
          </a:p>
          <a:p>
            <a:r>
              <a:rPr lang="en-US" sz="1200" b="0" i="0" u="none" strike="noStrike" kern="1200" baseline="0" dirty="0" smtClean="0">
                <a:solidFill>
                  <a:schemeClr val="tx1"/>
                </a:solidFill>
                <a:latin typeface="+mn-lt"/>
                <a:ea typeface="+mn-ea"/>
                <a:cs typeface="+mn-cs"/>
              </a:rPr>
              <a:t>signals are quantified as early-stage biomarkers of acute cellular rejection.</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8</a:t>
            </a:fld>
            <a:endParaRPr lang="de-DE" dirty="0"/>
          </a:p>
        </p:txBody>
      </p:sp>
    </p:spTree>
    <p:extLst>
      <p:ext uri="{BB962C8B-B14F-4D97-AF65-F5344CB8AC3E}">
        <p14:creationId xmlns:p14="http://schemas.microsoft.com/office/powerpoint/2010/main" val="109450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Mice bearing both </a:t>
            </a:r>
            <a:r>
              <a:rPr lang="en-US" sz="1200" b="1" i="0" u="none" strike="noStrike" kern="1200" baseline="0" dirty="0" err="1" smtClean="0">
                <a:solidFill>
                  <a:schemeClr val="tx1"/>
                </a:solidFill>
                <a:latin typeface="+mn-lt"/>
                <a:ea typeface="+mn-ea"/>
                <a:cs typeface="+mn-cs"/>
              </a:rPr>
              <a:t>isograft</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Iso</a:t>
            </a:r>
            <a:r>
              <a:rPr lang="en-US" sz="1200" b="1" i="0" u="none" strike="noStrike" kern="1200" baseline="0" dirty="0" smtClean="0">
                <a:solidFill>
                  <a:schemeClr val="tx1"/>
                </a:solidFill>
                <a:latin typeface="+mn-lt"/>
                <a:ea typeface="+mn-ea"/>
                <a:cs typeface="+mn-cs"/>
              </a:rPr>
              <a:t>) and allograft (</a:t>
            </a:r>
            <a:r>
              <a:rPr lang="en-US" sz="1200" b="1" i="0" u="none" strike="noStrike" kern="1200" baseline="0" dirty="0" err="1" smtClean="0">
                <a:solidFill>
                  <a:schemeClr val="tx1"/>
                </a:solidFill>
                <a:latin typeface="+mn-lt"/>
                <a:ea typeface="+mn-ea"/>
                <a:cs typeface="+mn-cs"/>
              </a:rPr>
              <a:t>Allo</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tissues are</a:t>
            </a:r>
          </a:p>
          <a:p>
            <a:r>
              <a:rPr lang="en-US" sz="1200" b="0" i="0" u="none" strike="noStrike" kern="1200" baseline="0" dirty="0" smtClean="0">
                <a:solidFill>
                  <a:schemeClr val="tx1"/>
                </a:solidFill>
                <a:latin typeface="+mn-lt"/>
                <a:ea typeface="+mn-ea"/>
                <a:cs typeface="+mn-cs"/>
              </a:rPr>
              <a:t>dosed with surface-labelled </a:t>
            </a:r>
            <a:r>
              <a:rPr lang="en-US" sz="1200" b="0" i="0" u="none" strike="noStrike" kern="1200" baseline="0" dirty="0" err="1" smtClean="0">
                <a:solidFill>
                  <a:schemeClr val="tx1"/>
                </a:solidFill>
                <a:latin typeface="+mn-lt"/>
                <a:ea typeface="+mn-ea"/>
                <a:cs typeface="+mn-cs"/>
              </a:rPr>
              <a:t>nanosensors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for allograft accumulation and </a:t>
            </a:r>
            <a:r>
              <a:rPr lang="en-US" sz="1200" b="1" i="0" u="none" strike="noStrike" kern="1200" baseline="0" dirty="0" err="1" smtClean="0">
                <a:solidFill>
                  <a:schemeClr val="tx1"/>
                </a:solidFill>
                <a:latin typeface="+mn-lt"/>
                <a:ea typeface="+mn-ea"/>
                <a:cs typeface="+mn-cs"/>
              </a:rPr>
              <a:t>biodistribution</a:t>
            </a:r>
            <a:r>
              <a:rPr lang="en-US" sz="1200" b="1" i="0" u="none" strike="noStrike" kern="1200" baseline="0" dirty="0" smtClean="0">
                <a:solidFill>
                  <a:schemeClr val="tx1"/>
                </a:solidFill>
                <a:latin typeface="+mn-lt"/>
                <a:ea typeface="+mn-ea"/>
                <a:cs typeface="+mn-cs"/>
              </a:rPr>
              <a:t> studies</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Top: photographs of mice bearing dual skin grafts and</a:t>
            </a:r>
          </a:p>
          <a:p>
            <a:r>
              <a:rPr lang="en-US" sz="1200" b="0" i="0" u="none" strike="noStrike" kern="1200" baseline="0" dirty="0" smtClean="0">
                <a:solidFill>
                  <a:schemeClr val="tx1"/>
                </a:solidFill>
                <a:latin typeface="+mn-lt"/>
                <a:ea typeface="+mn-ea"/>
                <a:cs typeface="+mn-cs"/>
              </a:rPr>
              <a:t>the corresponding </a:t>
            </a:r>
            <a:r>
              <a:rPr lang="en-US" sz="1200" b="1" i="0" u="none" strike="noStrike" kern="1200" baseline="0" dirty="0" smtClean="0">
                <a:solidFill>
                  <a:schemeClr val="tx1"/>
                </a:solidFill>
                <a:latin typeface="+mn-lt"/>
                <a:ea typeface="+mn-ea"/>
                <a:cs typeface="+mn-cs"/>
              </a:rPr>
              <a:t>near-infrared (NIR) </a:t>
            </a:r>
            <a:r>
              <a:rPr lang="en-US" sz="1200" b="0" i="0" u="none" strike="noStrike" kern="1200" baseline="0" dirty="0" smtClean="0">
                <a:solidFill>
                  <a:schemeClr val="tx1"/>
                </a:solidFill>
                <a:latin typeface="+mn-lt"/>
                <a:ea typeface="+mn-ea"/>
                <a:cs typeface="+mn-cs"/>
              </a:rPr>
              <a:t>fluorescent images. Bottom: quantified fluorescent intensities of excised skin grafts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5 </a:t>
            </a:r>
            <a:r>
              <a:rPr lang="en-US" sz="1200" b="1" i="0" u="none" strike="noStrike" kern="1200" baseline="0" dirty="0" smtClean="0">
                <a:solidFill>
                  <a:schemeClr val="tx1"/>
                </a:solidFill>
                <a:latin typeface="+mn-lt"/>
                <a:ea typeface="+mn-ea"/>
                <a:cs typeface="+mn-cs"/>
              </a:rPr>
              <a:t>for PODs 1, 3, 7, 9 and </a:t>
            </a:r>
            <a:r>
              <a:rPr lang="en-US" sz="1200" b="1" i="1" u="none" strike="noStrike" kern="1200" baseline="0" dirty="0" smtClean="0">
                <a:solidFill>
                  <a:schemeClr val="tx1"/>
                </a:solidFill>
                <a:latin typeface="+mn-lt"/>
                <a:ea typeface="+mn-ea"/>
                <a:cs typeface="+mn-cs"/>
              </a:rPr>
              <a:t>n </a:t>
            </a:r>
            <a:r>
              <a:rPr lang="en-US" sz="1200" b="1" i="0" u="none" strike="noStrike" kern="1200" baseline="0" dirty="0" smtClean="0">
                <a:solidFill>
                  <a:schemeClr val="tx1"/>
                </a:solidFill>
                <a:latin typeface="+mn-lt"/>
                <a:ea typeface="+mn-ea"/>
                <a:cs typeface="+mn-cs"/>
              </a:rPr>
              <a:t>= 6 for POD 5</a:t>
            </a:r>
            <a:r>
              <a:rPr lang="en-US" sz="1200" b="0" i="0" u="none" strike="noStrike" kern="1200" baseline="0" dirty="0" smtClean="0">
                <a:solidFill>
                  <a:schemeClr val="tx1"/>
                </a:solidFill>
                <a:latin typeface="+mn-lt"/>
                <a:ea typeface="+mn-ea"/>
                <a:cs typeface="+mn-cs"/>
              </a:rPr>
              <a:t>). Fluorescent signals</a:t>
            </a:r>
          </a:p>
          <a:p>
            <a:r>
              <a:rPr lang="en-US" sz="1200" b="0" i="0" u="none" strike="noStrike" kern="1200" baseline="0" dirty="0" smtClean="0">
                <a:solidFill>
                  <a:schemeClr val="tx1"/>
                </a:solidFill>
                <a:latin typeface="+mn-lt"/>
                <a:ea typeface="+mn-ea"/>
                <a:cs typeface="+mn-cs"/>
              </a:rPr>
              <a:t>from different </a:t>
            </a:r>
            <a:r>
              <a:rPr lang="en-US" sz="1200" b="1" i="0" u="none" strike="noStrike" kern="1200" baseline="0" dirty="0" smtClean="0">
                <a:solidFill>
                  <a:schemeClr val="tx1"/>
                </a:solidFill>
                <a:latin typeface="+mn-lt"/>
                <a:ea typeface="+mn-ea"/>
                <a:cs typeface="+mn-cs"/>
              </a:rPr>
              <a:t>days were normalized by signals from healthy skin</a:t>
            </a:r>
            <a:r>
              <a:rPr lang="en-US" sz="1200" b="0" i="0" u="none" strike="noStrike" kern="1200" baseline="0" dirty="0" smtClean="0">
                <a:solidFill>
                  <a:schemeClr val="tx1"/>
                </a:solidFill>
                <a:latin typeface="+mn-lt"/>
                <a:ea typeface="+mn-ea"/>
                <a:cs typeface="+mn-cs"/>
              </a:rPr>
              <a:t>.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A schematic of an NIR </a:t>
            </a:r>
            <a:r>
              <a:rPr lang="en-US" sz="1200" b="0" i="0" u="none" strike="noStrike" kern="1200" baseline="0" dirty="0" err="1" smtClean="0">
                <a:solidFill>
                  <a:schemeClr val="tx1"/>
                </a:solidFill>
                <a:latin typeface="+mn-lt"/>
                <a:ea typeface="+mn-ea"/>
                <a:cs typeface="+mn-cs"/>
              </a:rPr>
              <a:t>activatable</a:t>
            </a:r>
            <a:r>
              <a:rPr lang="en-US" sz="1200" b="0" i="0" u="none" strike="noStrike" kern="1200" baseline="0" dirty="0" smtClean="0">
                <a:solidFill>
                  <a:schemeClr val="tx1"/>
                </a:solidFill>
                <a:latin typeface="+mn-lt"/>
                <a:ea typeface="+mn-ea"/>
                <a:cs typeface="+mn-cs"/>
              </a:rPr>
              <a:t> probe that is conjugated with </a:t>
            </a:r>
            <a:r>
              <a:rPr lang="en-US" sz="1200" b="0" i="0" u="none" strike="noStrike" kern="1200" baseline="0" dirty="0" err="1" smtClean="0">
                <a:solidFill>
                  <a:schemeClr val="tx1"/>
                </a:solidFill>
                <a:latin typeface="+mn-lt"/>
                <a:ea typeface="+mn-ea"/>
                <a:cs typeface="+mn-cs"/>
              </a:rPr>
              <a:t>GzmB</a:t>
            </a:r>
            <a:r>
              <a:rPr lang="en-US" sz="1200" b="0" i="0" u="none" strike="noStrike" kern="1200" baseline="0" dirty="0" smtClean="0">
                <a:solidFill>
                  <a:schemeClr val="tx1"/>
                </a:solidFill>
                <a:latin typeface="+mn-lt"/>
                <a:ea typeface="+mn-ea"/>
                <a:cs typeface="+mn-cs"/>
              </a:rPr>
              <a:t> substrates containing internal fluorophores and terminal quenchers. </a:t>
            </a:r>
            <a:r>
              <a:rPr lang="en-US" sz="1200" b="1" i="0" u="none" strike="noStrike" kern="1200" baseline="0" dirty="0" smtClean="0">
                <a:solidFill>
                  <a:schemeClr val="tx1"/>
                </a:solidFill>
                <a:latin typeface="+mn-lt"/>
                <a:ea typeface="+mn-ea"/>
                <a:cs typeface="+mn-cs"/>
              </a:rPr>
              <a:t>After cleavage, the quencher (“</a:t>
            </a:r>
            <a:r>
              <a:rPr lang="en-US" sz="1200" b="1" i="0" u="none" strike="noStrike" kern="1200" baseline="0" dirty="0" err="1" smtClean="0">
                <a:solidFill>
                  <a:schemeClr val="tx1"/>
                </a:solidFill>
                <a:latin typeface="+mn-lt"/>
                <a:ea typeface="+mn-ea"/>
                <a:cs typeface="+mn-cs"/>
              </a:rPr>
              <a:t>löscher</a:t>
            </a:r>
            <a:r>
              <a:rPr lang="en-US" sz="1200" b="1" i="0" u="none" strike="noStrike" kern="1200" baseline="0" dirty="0" smtClean="0">
                <a:solidFill>
                  <a:schemeClr val="tx1"/>
                </a:solidFill>
                <a:latin typeface="+mn-lt"/>
                <a:ea typeface="+mn-ea"/>
                <a:cs typeface="+mn-cs"/>
              </a:rPr>
              <a:t>”) is liberated to allow</a:t>
            </a:r>
          </a:p>
          <a:p>
            <a:r>
              <a:rPr lang="en-US" sz="1200" b="1" i="0" u="none" strike="noStrike" kern="1200" baseline="0" dirty="0" smtClean="0">
                <a:solidFill>
                  <a:schemeClr val="tx1"/>
                </a:solidFill>
                <a:latin typeface="+mn-lt"/>
                <a:ea typeface="+mn-ea"/>
                <a:cs typeface="+mn-cs"/>
              </a:rPr>
              <a:t>the nanoparticle to fluoresce</a:t>
            </a:r>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Fluorescence of major organs harvested from allograft and </a:t>
            </a:r>
            <a:r>
              <a:rPr lang="en-US" sz="1200" b="0" i="0" u="none" strike="noStrike" kern="1200" baseline="0" dirty="0" err="1" smtClean="0">
                <a:solidFill>
                  <a:schemeClr val="tx1"/>
                </a:solidFill>
                <a:latin typeface="+mn-lt"/>
                <a:ea typeface="+mn-ea"/>
                <a:cs typeface="+mn-cs"/>
              </a:rPr>
              <a:t>isograft</a:t>
            </a:r>
            <a:r>
              <a:rPr lang="en-US" sz="1200" b="0" i="0" u="none" strike="noStrike" kern="1200" baseline="0" dirty="0" smtClean="0">
                <a:solidFill>
                  <a:schemeClr val="tx1"/>
                </a:solidFill>
                <a:latin typeface="+mn-lt"/>
                <a:ea typeface="+mn-ea"/>
                <a:cs typeface="+mn-cs"/>
              </a:rPr>
              <a:t> mice dosed with the NIR </a:t>
            </a:r>
            <a:r>
              <a:rPr lang="en-US" sz="1200" b="0" i="0" u="none" strike="noStrike" kern="1200" baseline="0" dirty="0" err="1" smtClean="0">
                <a:solidFill>
                  <a:schemeClr val="tx1"/>
                </a:solidFill>
                <a:latin typeface="+mn-lt"/>
                <a:ea typeface="+mn-ea"/>
                <a:cs typeface="+mn-cs"/>
              </a:rPr>
              <a:t>activatable</a:t>
            </a:r>
            <a:r>
              <a:rPr lang="en-US" sz="1200" b="0" i="0" u="none" strike="noStrike" kern="1200" baseline="0" dirty="0" smtClean="0">
                <a:solidFill>
                  <a:schemeClr val="tx1"/>
                </a:solidFill>
                <a:latin typeface="+mn-lt"/>
                <a:ea typeface="+mn-ea"/>
                <a:cs typeface="+mn-cs"/>
              </a:rPr>
              <a:t> probe. </a:t>
            </a:r>
            <a:r>
              <a:rPr lang="en-US" sz="1200" b="1" i="0" u="none" strike="noStrike" kern="1200" baseline="0" dirty="0" smtClean="0">
                <a:solidFill>
                  <a:schemeClr val="tx1"/>
                </a:solidFill>
                <a:latin typeface="+mn-lt"/>
                <a:ea typeface="+mn-ea"/>
                <a:cs typeface="+mn-cs"/>
              </a:rPr>
              <a:t>Fluorescent signals were normalized by signals from </a:t>
            </a:r>
            <a:r>
              <a:rPr lang="en-US" sz="1200" b="1" i="0" u="none" strike="noStrike" kern="1200" baseline="0" dirty="0" err="1" smtClean="0">
                <a:solidFill>
                  <a:schemeClr val="tx1"/>
                </a:solidFill>
                <a:latin typeface="+mn-lt"/>
                <a:ea typeface="+mn-ea"/>
                <a:cs typeface="+mn-cs"/>
              </a:rPr>
              <a:t>isograft</a:t>
            </a:r>
            <a:endParaRPr lang="en-US" sz="1200" b="1" i="0" u="none" strike="noStrike" kern="1200" baseline="0" dirty="0" smtClean="0">
              <a:solidFill>
                <a:schemeClr val="tx1"/>
              </a:solidFill>
              <a:latin typeface="+mn-lt"/>
              <a:ea typeface="+mn-ea"/>
              <a:cs typeface="+mn-cs"/>
            </a:endParaRPr>
          </a:p>
          <a:p>
            <a:r>
              <a:rPr lang="de-CH" sz="1200" b="1" i="0" u="none" strike="noStrike" kern="1200" baseline="0" dirty="0" err="1" smtClean="0">
                <a:solidFill>
                  <a:schemeClr val="tx1"/>
                </a:solidFill>
                <a:latin typeface="+mn-lt"/>
                <a:ea typeface="+mn-ea"/>
                <a:cs typeface="+mn-cs"/>
              </a:rPr>
              <a:t>mice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Inset</a:t>
            </a:r>
            <a:r>
              <a:rPr lang="de-CH" sz="1200" b="0" i="0" u="none" strike="noStrike" kern="1200" baseline="0" dirty="0" smtClean="0">
                <a:solidFill>
                  <a:schemeClr val="tx1"/>
                </a:solidFill>
                <a:latin typeface="+mn-lt"/>
                <a:ea typeface="+mn-ea"/>
                <a:cs typeface="+mn-cs"/>
              </a:rPr>
              <a:t>: NIR </a:t>
            </a:r>
            <a:r>
              <a:rPr lang="de-CH" sz="1200" b="0" i="0" u="none" strike="noStrike" kern="1200" baseline="0" dirty="0" err="1" smtClean="0">
                <a:solidFill>
                  <a:schemeClr val="tx1"/>
                </a:solidFill>
                <a:latin typeface="+mn-lt"/>
                <a:ea typeface="+mn-ea"/>
                <a:cs typeface="+mn-cs"/>
              </a:rPr>
              <a:t>fluorescent</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image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of</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representative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excised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skin</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grafts</a:t>
            </a:r>
            <a:r>
              <a:rPr lang="de-CH" sz="1200" b="0" i="0" u="none" strike="noStrike" kern="1200" baseline="0" dirty="0" smtClean="0">
                <a:solidFill>
                  <a:schemeClr val="tx1"/>
                </a:solidFill>
                <a:latin typeface="+mn-lt"/>
                <a:ea typeface="+mn-ea"/>
                <a:cs typeface="+mn-cs"/>
              </a:rPr>
              <a:t>. </a:t>
            </a:r>
            <a:endParaRPr lang="de-CH" sz="1200" b="0" i="0" u="none" strike="noStrike" kern="1200" baseline="0" dirty="0" smtClean="0">
              <a:solidFill>
                <a:schemeClr val="tx1"/>
              </a:solidFill>
              <a:latin typeface="+mn-lt"/>
              <a:ea typeface="+mn-ea"/>
              <a:cs typeface="+mn-cs"/>
            </a:endParaRPr>
          </a:p>
          <a:p>
            <a:endParaRPr lang="de-CH" sz="1200" b="0" i="0" u="none" strike="noStrike" kern="1200" baseline="0" dirty="0" smtClean="0">
              <a:solidFill>
                <a:schemeClr val="tx1"/>
              </a:solidFill>
              <a:latin typeface="+mn-lt"/>
              <a:ea typeface="+mn-ea"/>
              <a:cs typeface="+mn-cs"/>
            </a:endParaRPr>
          </a:p>
          <a:p>
            <a:r>
              <a:rPr lang="de-CH" sz="1200" b="1" i="0" u="none" strike="noStrike" kern="1200" baseline="0" dirty="0" smtClean="0">
                <a:solidFill>
                  <a:schemeClr val="tx1"/>
                </a:solidFill>
                <a:latin typeface="+mn-lt"/>
                <a:ea typeface="+mn-ea"/>
                <a:cs typeface="+mn-cs"/>
              </a:rPr>
              <a:t>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Mice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bearing</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either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skin</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allograft</a:t>
            </a:r>
            <a:r>
              <a:rPr lang="de-CH"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a:t>
            </a:r>
            <a:r>
              <a:rPr lang="en-US" sz="1200" b="0" i="0" u="none" strike="noStrike" kern="1200" baseline="0" dirty="0" err="1" smtClean="0">
                <a:solidFill>
                  <a:schemeClr val="tx1"/>
                </a:solidFill>
                <a:latin typeface="+mn-lt"/>
                <a:ea typeface="+mn-ea"/>
                <a:cs typeface="+mn-cs"/>
              </a:rPr>
              <a:t>isograft</a:t>
            </a:r>
            <a:r>
              <a:rPr lang="en-US" sz="1200" b="0" i="0" u="none" strike="noStrike" kern="1200" baseline="0" dirty="0" smtClean="0">
                <a:solidFill>
                  <a:schemeClr val="tx1"/>
                </a:solidFill>
                <a:latin typeface="+mn-lt"/>
                <a:ea typeface="+mn-ea"/>
                <a:cs typeface="+mn-cs"/>
              </a:rPr>
              <a:t> are dosed with activity </a:t>
            </a:r>
            <a:r>
              <a:rPr lang="en-US" sz="1200" b="0" i="0" u="none" strike="noStrike" kern="1200" baseline="0" dirty="0" err="1" smtClean="0">
                <a:solidFill>
                  <a:schemeClr val="tx1"/>
                </a:solidFill>
                <a:latin typeface="+mn-lt"/>
                <a:ea typeface="+mn-ea"/>
                <a:cs typeface="+mn-cs"/>
              </a:rPr>
              <a:t>nanosensors</a:t>
            </a:r>
            <a:r>
              <a:rPr lang="en-US" sz="1200" b="0" i="0" u="none" strike="noStrike" kern="1200" baseline="0" dirty="0" smtClean="0">
                <a:solidFill>
                  <a:schemeClr val="tx1"/>
                </a:solidFill>
                <a:latin typeface="+mn-lt"/>
                <a:ea typeface="+mn-ea"/>
                <a:cs typeface="+mn-cs"/>
              </a:rPr>
              <a:t> with terminal fluorophores, which can trigger a urine pharmacokinetic switch upon activation by </a:t>
            </a:r>
            <a:r>
              <a:rPr lang="en-US" sz="1200" b="0" i="0" u="none" strike="noStrike" kern="1200" baseline="0" dirty="0" err="1" smtClean="0">
                <a:solidFill>
                  <a:schemeClr val="tx1"/>
                </a:solidFill>
                <a:latin typeface="+mn-lt"/>
                <a:ea typeface="+mn-ea"/>
                <a:cs typeface="+mn-cs"/>
              </a:rPr>
              <a:t>GzmB</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during </a:t>
            </a:r>
            <a:r>
              <a:rPr lang="en-US" sz="1200" b="0" i="0" u="none" strike="noStrike" kern="1200" baseline="0" dirty="0" err="1" smtClean="0">
                <a:solidFill>
                  <a:schemeClr val="tx1"/>
                </a:solidFill>
                <a:latin typeface="+mn-lt"/>
                <a:ea typeface="+mn-ea"/>
                <a:cs typeface="+mn-cs"/>
              </a:rPr>
              <a:t>alloreactive</a:t>
            </a:r>
            <a:r>
              <a:rPr lang="en-US" sz="1200" b="0" i="0" u="none" strike="noStrike" kern="1200" baseline="0" dirty="0" smtClean="0">
                <a:solidFill>
                  <a:schemeClr val="tx1"/>
                </a:solidFill>
                <a:latin typeface="+mn-lt"/>
                <a:ea typeface="+mn-ea"/>
                <a:cs typeface="+mn-cs"/>
              </a:rPr>
              <a:t> T cell killing.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a:t>
            </a:r>
            <a:r>
              <a:rPr lang="en-US" sz="1200" b="0" i="0" u="none" strike="noStrike" kern="1200" baseline="0" dirty="0" smtClean="0">
                <a:solidFill>
                  <a:schemeClr val="tx1"/>
                </a:solidFill>
                <a:latin typeface="+mn-lt"/>
                <a:ea typeface="+mn-ea"/>
                <a:cs typeface="+mn-cs"/>
              </a:rPr>
              <a:t>, Fluorescence of tissue homogenates from allograft and </a:t>
            </a:r>
            <a:r>
              <a:rPr lang="en-US" sz="1200" b="0" i="0" u="none" strike="noStrike" kern="1200" baseline="0" dirty="0" err="1" smtClean="0">
                <a:solidFill>
                  <a:schemeClr val="tx1"/>
                </a:solidFill>
                <a:latin typeface="+mn-lt"/>
                <a:ea typeface="+mn-ea"/>
                <a:cs typeface="+mn-cs"/>
              </a:rPr>
              <a:t>isograft</a:t>
            </a:r>
            <a:r>
              <a:rPr lang="en-US" sz="1200" b="0" i="0" u="none" strike="noStrike" kern="1200" baseline="0" dirty="0" smtClean="0">
                <a:solidFill>
                  <a:schemeClr val="tx1"/>
                </a:solidFill>
                <a:latin typeface="+mn-lt"/>
                <a:ea typeface="+mn-ea"/>
                <a:cs typeface="+mn-cs"/>
              </a:rPr>
              <a:t> mice after administration of activity </a:t>
            </a:r>
            <a:r>
              <a:rPr lang="en-US" sz="1200" b="0" i="0" u="none" strike="noStrike" kern="1200" baseline="0" dirty="0" err="1" smtClean="0">
                <a:solidFill>
                  <a:schemeClr val="tx1"/>
                </a:solidFill>
                <a:latin typeface="+mn-lt"/>
                <a:ea typeface="+mn-ea"/>
                <a:cs typeface="+mn-cs"/>
              </a:rPr>
              <a:t>nanosensors</a:t>
            </a:r>
            <a:r>
              <a:rPr lang="en-US" sz="1200" b="0" i="0" u="none" strike="noStrike" kern="1200" baseline="0" dirty="0" smtClean="0">
                <a:solidFill>
                  <a:schemeClr val="tx1"/>
                </a:solidFill>
                <a:latin typeface="+mn-lt"/>
                <a:ea typeface="+mn-ea"/>
                <a:cs typeface="+mn-cs"/>
              </a:rPr>
              <a:t> Fluorescent signals were normalized by signals from </a:t>
            </a:r>
            <a:r>
              <a:rPr lang="en-US" sz="1200" b="0" i="0" u="none" strike="noStrike" kern="1200" baseline="0" dirty="0" err="1" smtClean="0">
                <a:solidFill>
                  <a:schemeClr val="tx1"/>
                </a:solidFill>
                <a:latin typeface="+mn-lt"/>
                <a:ea typeface="+mn-ea"/>
                <a:cs typeface="+mn-cs"/>
              </a:rPr>
              <a:t>isograft</a:t>
            </a:r>
            <a:r>
              <a:rPr lang="en-US" sz="1200" b="0" i="0" u="none" strike="noStrike" kern="1200" baseline="0" dirty="0" smtClean="0">
                <a:solidFill>
                  <a:schemeClr val="tx1"/>
                </a:solidFill>
                <a:latin typeface="+mn-lt"/>
                <a:ea typeface="+mn-ea"/>
                <a:cs typeface="+mn-cs"/>
              </a:rPr>
              <a:t> mice.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g</a:t>
            </a:r>
            <a:r>
              <a:rPr lang="en-US" sz="1200" b="0" i="0" u="none" strike="noStrike" kern="1200" baseline="0" dirty="0" smtClean="0">
                <a:solidFill>
                  <a:schemeClr val="tx1"/>
                </a:solidFill>
                <a:latin typeface="+mn-lt"/>
                <a:ea typeface="+mn-ea"/>
                <a:cs typeface="+mn-cs"/>
              </a:rPr>
              <a:t>, Whole-body NIR fluorescent image after administration of activity </a:t>
            </a:r>
            <a:r>
              <a:rPr lang="en-US" sz="1200" b="0" i="0" u="none" strike="noStrike" kern="1200" baseline="0" dirty="0" err="1" smtClean="0">
                <a:solidFill>
                  <a:schemeClr val="tx1"/>
                </a:solidFill>
                <a:latin typeface="+mn-lt"/>
                <a:ea typeface="+mn-ea"/>
                <a:cs typeface="+mn-cs"/>
              </a:rPr>
              <a:t>nanosensors</a:t>
            </a:r>
            <a:r>
              <a:rPr lang="en-US" sz="1200" b="0" i="0" u="none" strike="noStrike" kern="1200" baseline="0" dirty="0" smtClean="0">
                <a:solidFill>
                  <a:schemeClr val="tx1"/>
                </a:solidFill>
                <a:latin typeface="+mn-lt"/>
                <a:ea typeface="+mn-ea"/>
                <a:cs typeface="+mn-cs"/>
              </a:rPr>
              <a:t> showing fluorescent signals from the bladders of allograft-bearing mice. This experiment was repeated independently 3 times with</a:t>
            </a:r>
          </a:p>
          <a:p>
            <a:r>
              <a:rPr lang="de-CH" sz="1200" b="0" i="0" u="none" strike="noStrike" kern="1200" baseline="0" dirty="0" err="1" smtClean="0">
                <a:solidFill>
                  <a:schemeClr val="tx1"/>
                </a:solidFill>
                <a:latin typeface="+mn-lt"/>
                <a:ea typeface="+mn-ea"/>
                <a:cs typeface="+mn-cs"/>
              </a:rPr>
              <a:t>similar</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results</a:t>
            </a:r>
            <a:r>
              <a:rPr lang="de-CH" sz="1200" b="0" i="0" u="none" strike="noStrike" kern="1200" baseline="0" dirty="0" smtClean="0">
                <a:solidFill>
                  <a:schemeClr val="tx1"/>
                </a:solidFill>
                <a:latin typeface="+mn-lt"/>
                <a:ea typeface="+mn-ea"/>
                <a:cs typeface="+mn-cs"/>
              </a:rPr>
              <a:t>.</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9</a:t>
            </a:fld>
            <a:endParaRPr lang="de-DE" dirty="0"/>
          </a:p>
        </p:txBody>
      </p:sp>
    </p:spTree>
    <p:extLst>
      <p:ext uri="{BB962C8B-B14F-4D97-AF65-F5344CB8AC3E}">
        <p14:creationId xmlns:p14="http://schemas.microsoft.com/office/powerpoint/2010/main" val="286735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 6 | </a:t>
            </a:r>
            <a:r>
              <a:rPr lang="en-US" sz="1200" b="0" i="0" u="none" strike="noStrike" kern="1200" baseline="0" dirty="0" smtClean="0">
                <a:solidFill>
                  <a:schemeClr val="tx1"/>
                </a:solidFill>
                <a:latin typeface="+mn-lt"/>
                <a:ea typeface="+mn-ea"/>
                <a:cs typeface="+mn-cs"/>
              </a:rPr>
              <a:t>Urinary prediction of allograft rejection under </a:t>
            </a:r>
            <a:r>
              <a:rPr lang="en-US" sz="1200" b="0" i="0" u="none" strike="noStrike" kern="1200" baseline="0" dirty="0" err="1" smtClean="0">
                <a:solidFill>
                  <a:schemeClr val="tx1"/>
                </a:solidFill>
                <a:latin typeface="+mn-lt"/>
                <a:ea typeface="+mn-ea"/>
                <a:cs typeface="+mn-cs"/>
              </a:rPr>
              <a:t>subtherapeutic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immunosuppression. </a:t>
            </a:r>
          </a:p>
          <a:p>
            <a:r>
              <a:rPr lang="en-US" sz="1200" b="1" i="0"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Timeline of experimental procedures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Skin graft scores quantifying allograft quality in mice given </a:t>
            </a:r>
            <a:r>
              <a:rPr lang="en-US" sz="1200" b="0" i="0" u="none" strike="noStrike" kern="1200" baseline="0" dirty="0" err="1" smtClean="0">
                <a:solidFill>
                  <a:schemeClr val="tx1"/>
                </a:solidFill>
                <a:latin typeface="+mn-lt"/>
                <a:ea typeface="+mn-ea"/>
                <a:cs typeface="+mn-cs"/>
              </a:rPr>
              <a:t>subtherapeutic</a:t>
            </a:r>
            <a:r>
              <a:rPr lang="en-US" sz="1200" b="0" i="0" u="none" strike="noStrike" kern="1200" baseline="0" dirty="0" smtClean="0">
                <a:solidFill>
                  <a:schemeClr val="tx1"/>
                </a:solidFill>
                <a:latin typeface="+mn-lt"/>
                <a:ea typeface="+mn-ea"/>
                <a:cs typeface="+mn-cs"/>
              </a:rPr>
              <a:t> doses of</a:t>
            </a:r>
          </a:p>
          <a:p>
            <a:r>
              <a:rPr lang="en-US" sz="1200" b="0" i="0" u="none" strike="noStrike" kern="1200" baseline="0" dirty="0" smtClean="0">
                <a:solidFill>
                  <a:schemeClr val="tx1"/>
                </a:solidFill>
                <a:latin typeface="+mn-lt"/>
                <a:ea typeface="+mn-ea"/>
                <a:cs typeface="+mn-cs"/>
              </a:rPr>
              <a:t>tacrolimus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6) and untreated mice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8).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Kaplan–Meier survival analysis comparing cohorts of</a:t>
            </a:r>
          </a:p>
          <a:p>
            <a:r>
              <a:rPr lang="en-US" sz="1200" b="0" i="0" u="none" strike="noStrike" kern="1200" baseline="0" dirty="0" smtClean="0">
                <a:solidFill>
                  <a:schemeClr val="tx1"/>
                </a:solidFill>
                <a:latin typeface="+mn-lt"/>
                <a:ea typeface="+mn-ea"/>
                <a:cs typeface="+mn-cs"/>
              </a:rPr>
              <a:t>treated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6) and untreated mice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8)</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Quantified urine fluorescence after administration of </a:t>
            </a:r>
            <a:r>
              <a:rPr lang="en-US" sz="1200" b="1" i="0" u="none" strike="noStrike" kern="1200" baseline="0" dirty="0" err="1" smtClean="0">
                <a:solidFill>
                  <a:schemeClr val="tx1"/>
                </a:solidFill>
                <a:latin typeface="+mn-lt"/>
                <a:ea typeface="+mn-ea"/>
                <a:cs typeface="+mn-cs"/>
              </a:rPr>
              <a:t>nanosensors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a:t>
            </a:r>
          </a:p>
          <a:p>
            <a:r>
              <a:rPr lang="en-US" sz="1200" b="0" i="0" u="none" strike="noStrike" kern="1200" baseline="0" dirty="0" smtClean="0">
                <a:solidFill>
                  <a:schemeClr val="tx1"/>
                </a:solidFill>
                <a:latin typeface="+mn-lt"/>
                <a:ea typeface="+mn-ea"/>
                <a:cs typeface="+mn-cs"/>
              </a:rPr>
              <a:t>tacrolimus-treated allograft-bearing mice </a:t>
            </a:r>
            <a:r>
              <a:rPr lang="en-US" sz="1200" b="1" i="0" u="none" strike="noStrike" kern="1200" baseline="0" dirty="0" smtClean="0">
                <a:solidFill>
                  <a:schemeClr val="tx1"/>
                </a:solidFill>
                <a:latin typeface="+mn-lt"/>
                <a:ea typeface="+mn-ea"/>
                <a:cs typeface="+mn-cs"/>
              </a:rPr>
              <a:t>before (POD −4) and after</a:t>
            </a:r>
          </a:p>
          <a:p>
            <a:r>
              <a:rPr lang="en-US" sz="1200" b="1" i="0" u="none" strike="noStrike" kern="1200" baseline="0" dirty="0" smtClean="0">
                <a:solidFill>
                  <a:schemeClr val="tx1"/>
                </a:solidFill>
                <a:latin typeface="+mn-lt"/>
                <a:ea typeface="+mn-ea"/>
                <a:cs typeface="+mn-cs"/>
              </a:rPr>
              <a:t>transplantation (PODs 7 and 12). </a:t>
            </a:r>
            <a:r>
              <a:rPr lang="en-US" sz="1200" b="0" i="0" u="none" strike="noStrike" kern="1200" baseline="0" dirty="0" smtClean="0">
                <a:solidFill>
                  <a:schemeClr val="tx1"/>
                </a:solidFill>
                <a:latin typeface="+mn-lt"/>
                <a:ea typeface="+mn-ea"/>
                <a:cs typeface="+mn-cs"/>
              </a:rPr>
              <a:t>Urine signals were quantified as percent injected dose before being normalized</a:t>
            </a:r>
          </a:p>
          <a:p>
            <a:r>
              <a:rPr lang="en-US" sz="1200" b="0" i="0" u="none" strike="noStrike" kern="1200" baseline="0" dirty="0" smtClean="0">
                <a:solidFill>
                  <a:schemeClr val="tx1"/>
                </a:solidFill>
                <a:latin typeface="+mn-lt"/>
                <a:ea typeface="+mn-ea"/>
                <a:cs typeface="+mn-cs"/>
              </a:rPr>
              <a:t>by pre-transplant signals.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a:t>
            </a:r>
            <a:r>
              <a:rPr lang="en-US" sz="1200" b="0" i="0" u="none" strike="noStrike" kern="1200" baseline="0" dirty="0" smtClean="0">
                <a:solidFill>
                  <a:schemeClr val="tx1"/>
                </a:solidFill>
                <a:latin typeface="+mn-lt"/>
                <a:ea typeface="+mn-ea"/>
                <a:cs typeface="+mn-cs"/>
              </a:rPr>
              <a:t>, Fold</a:t>
            </a:r>
            <a:r>
              <a:rPr lang="en-US" sz="1200" b="1" i="0" u="none" strike="noStrike" kern="1200" baseline="0" dirty="0" smtClean="0">
                <a:solidFill>
                  <a:schemeClr val="tx1"/>
                </a:solidFill>
                <a:latin typeface="+mn-lt"/>
                <a:ea typeface="+mn-ea"/>
                <a:cs typeface="+mn-cs"/>
              </a:rPr>
              <a:t> increase in urine signals relative to pre-transplant </a:t>
            </a:r>
            <a:r>
              <a:rPr lang="en-US" sz="1200" b="0" i="0" u="none" strike="noStrike" kern="1200" baseline="0" dirty="0" smtClean="0">
                <a:solidFill>
                  <a:schemeClr val="tx1"/>
                </a:solidFill>
                <a:latin typeface="+mn-lt"/>
                <a:ea typeface="+mn-ea"/>
                <a:cs typeface="+mn-cs"/>
              </a:rPr>
              <a:t>signals in tacrolimus-treated (PODs 7 and 12,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6) and</a:t>
            </a:r>
          </a:p>
          <a:p>
            <a:r>
              <a:rPr lang="en-US" sz="1200" b="0" i="0" u="none" strike="noStrike" kern="1200" baseline="0" dirty="0" smtClean="0">
                <a:solidFill>
                  <a:schemeClr val="tx1"/>
                </a:solidFill>
                <a:latin typeface="+mn-lt"/>
                <a:ea typeface="+mn-ea"/>
                <a:cs typeface="+mn-cs"/>
              </a:rPr>
              <a:t>untreated (POD 7,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8) allograft</a:t>
            </a:r>
          </a:p>
          <a:p>
            <a:endParaRPr lang="de-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Daily treatment with high-dose tacrolimus (2 mg kg−1)</a:t>
            </a:r>
          </a:p>
          <a:p>
            <a:r>
              <a:rPr lang="en-US" sz="1200" b="0" i="0" u="none" strike="noStrike" kern="1200" baseline="0" dirty="0" smtClean="0">
                <a:solidFill>
                  <a:schemeClr val="tx1"/>
                </a:solidFill>
                <a:latin typeface="+mn-lt"/>
                <a:ea typeface="+mn-ea"/>
                <a:cs typeface="+mn-cs"/>
              </a:rPr>
              <a:t>improved skin allograft outcome as quantified by both graft scores</a:t>
            </a:r>
          </a:p>
          <a:p>
            <a:r>
              <a:rPr lang="en-US" sz="1200" b="0" i="0" u="none" strike="noStrike" kern="1200" baseline="0" dirty="0" smtClean="0">
                <a:solidFill>
                  <a:schemeClr val="tx1"/>
                </a:solidFill>
                <a:latin typeface="+mn-lt"/>
                <a:ea typeface="+mn-ea"/>
                <a:cs typeface="+mn-cs"/>
              </a:rPr>
              <a:t>and survival curves, </a:t>
            </a:r>
            <a:r>
              <a:rPr lang="en-US" sz="1200" b="1" i="0" u="none" strike="noStrike" kern="1200" baseline="0" dirty="0" smtClean="0">
                <a:solidFill>
                  <a:schemeClr val="tx1"/>
                </a:solidFill>
                <a:latin typeface="+mn-lt"/>
                <a:ea typeface="+mn-ea"/>
                <a:cs typeface="+mn-cs"/>
              </a:rPr>
              <a:t>but was </a:t>
            </a:r>
            <a:r>
              <a:rPr lang="en-US" sz="1200" b="1" i="0" u="none" strike="noStrike" kern="1200" baseline="0" dirty="0" err="1" smtClean="0">
                <a:solidFill>
                  <a:schemeClr val="tx1"/>
                </a:solidFill>
                <a:latin typeface="+mn-lt"/>
                <a:ea typeface="+mn-ea"/>
                <a:cs typeface="+mn-cs"/>
              </a:rPr>
              <a:t>subtherapeutic</a:t>
            </a:r>
            <a:r>
              <a:rPr lang="en-US" sz="1200" b="1" i="0" u="none" strike="noStrike" kern="1200" baseline="0" dirty="0" smtClean="0">
                <a:solidFill>
                  <a:schemeClr val="tx1"/>
                </a:solidFill>
                <a:latin typeface="+mn-lt"/>
                <a:ea typeface="+mn-ea"/>
                <a:cs typeface="+mn-cs"/>
              </a:rPr>
              <a:t> and did not prevent</a:t>
            </a:r>
          </a:p>
          <a:p>
            <a:r>
              <a:rPr lang="en-US" sz="1200" b="1" i="0" u="none" strike="noStrike" kern="1200" baseline="0" dirty="0" smtClean="0">
                <a:solidFill>
                  <a:schemeClr val="tx1"/>
                </a:solidFill>
                <a:latin typeface="+mn-lt"/>
                <a:ea typeface="+mn-ea"/>
                <a:cs typeface="+mn-cs"/>
              </a:rPr>
              <a:t>eventual graft loss due to MHC-mismatched donor and recipient</a:t>
            </a:r>
          </a:p>
          <a:p>
            <a:r>
              <a:rPr lang="de-CH" sz="1200" b="1" i="0" u="none" strike="noStrike" kern="1200" baseline="0" dirty="0" err="1" smtClean="0">
                <a:solidFill>
                  <a:schemeClr val="tx1"/>
                </a:solidFill>
                <a:latin typeface="+mn-lt"/>
                <a:ea typeface="+mn-ea"/>
                <a:cs typeface="+mn-cs"/>
              </a:rPr>
              <a:t>mice</a:t>
            </a:r>
            <a:r>
              <a:rPr lang="de-CH" sz="1200" b="1" i="0" u="none" strike="noStrike" kern="1200" baseline="0" dirty="0" smtClean="0">
                <a:solidFill>
                  <a:schemeClr val="tx1"/>
                </a:solidFill>
                <a:latin typeface="+mn-lt"/>
                <a:ea typeface="+mn-ea"/>
                <a:cs typeface="+mn-cs"/>
              </a:rPr>
              <a:t> </a:t>
            </a:r>
            <a:r>
              <a:rPr lang="de-CH" sz="1200" b="0" i="0" u="none" strike="noStrike" kern="1200" baseline="0" dirty="0" smtClean="0">
                <a:solidFill>
                  <a:schemeClr val="tx1"/>
                </a:solidFill>
                <a:latin typeface="+mn-lt"/>
                <a:ea typeface="+mn-ea"/>
                <a:cs typeface="+mn-cs"/>
              </a:rPr>
              <a:t>(Fig. 6b,c)</a:t>
            </a:r>
          </a:p>
          <a:p>
            <a:endParaRPr lang="de-CH"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results showed that our urine measurements are</a:t>
            </a:r>
          </a:p>
          <a:p>
            <a:r>
              <a:rPr lang="en-US" sz="1200" b="0" i="0" u="none" strike="noStrike" kern="1200" baseline="0" dirty="0" smtClean="0">
                <a:solidFill>
                  <a:schemeClr val="tx1"/>
                </a:solidFill>
                <a:latin typeface="+mn-lt"/>
                <a:ea typeface="+mn-ea"/>
                <a:cs typeface="+mn-cs"/>
              </a:rPr>
              <a:t>sensitive to </a:t>
            </a:r>
            <a:r>
              <a:rPr lang="en-US" sz="1200" b="0" i="0" u="none" strike="noStrike" kern="1200" baseline="0" dirty="0" err="1" smtClean="0">
                <a:solidFill>
                  <a:schemeClr val="tx1"/>
                </a:solidFill>
                <a:latin typeface="+mn-lt"/>
                <a:ea typeface="+mn-ea"/>
                <a:cs typeface="+mn-cs"/>
              </a:rPr>
              <a:t>GzmB</a:t>
            </a:r>
            <a:r>
              <a:rPr lang="en-US" sz="1200" b="0" i="0" u="none" strike="noStrike" kern="1200" baseline="0" dirty="0" smtClean="0">
                <a:solidFill>
                  <a:schemeClr val="tx1"/>
                </a:solidFill>
                <a:latin typeface="+mn-lt"/>
                <a:ea typeface="+mn-ea"/>
                <a:cs typeface="+mn-cs"/>
              </a:rPr>
              <a:t> activity under </a:t>
            </a:r>
            <a:r>
              <a:rPr lang="en-US" sz="1200" b="0" i="0" u="none" strike="noStrike" kern="1200" baseline="0" dirty="0" err="1" smtClean="0">
                <a:solidFill>
                  <a:schemeClr val="tx1"/>
                </a:solidFill>
                <a:latin typeface="+mn-lt"/>
                <a:ea typeface="+mn-ea"/>
                <a:cs typeface="+mn-cs"/>
              </a:rPr>
              <a:t>subtherapeutic</a:t>
            </a:r>
            <a:r>
              <a:rPr lang="en-US" sz="1200" b="0" i="0" u="none" strike="noStrike" kern="1200" baseline="0" dirty="0" smtClean="0">
                <a:solidFill>
                  <a:schemeClr val="tx1"/>
                </a:solidFill>
                <a:latin typeface="+mn-lt"/>
                <a:ea typeface="+mn-ea"/>
                <a:cs typeface="+mn-cs"/>
              </a:rPr>
              <a:t> immunosuppression</a:t>
            </a:r>
          </a:p>
          <a:p>
            <a:r>
              <a:rPr lang="en-US" sz="1200" b="0" i="0" u="none" strike="noStrike" kern="1200" baseline="0" dirty="0" smtClean="0">
                <a:solidFill>
                  <a:schemeClr val="tx1"/>
                </a:solidFill>
                <a:latin typeface="+mn-lt"/>
                <a:ea typeface="+mn-ea"/>
                <a:cs typeface="+mn-cs"/>
              </a:rPr>
              <a:t>and provide an early indicator of eventual graft failure.</a:t>
            </a:r>
            <a:endParaRPr lang="de-CH" dirty="0"/>
          </a:p>
        </p:txBody>
      </p:sp>
      <p:sp>
        <p:nvSpPr>
          <p:cNvPr id="4" name="Foliennummernplatzhalter 3"/>
          <p:cNvSpPr>
            <a:spLocks noGrp="1"/>
          </p:cNvSpPr>
          <p:nvPr>
            <p:ph type="sldNum" sz="quarter" idx="10"/>
          </p:nvPr>
        </p:nvSpPr>
        <p:spPr/>
        <p:txBody>
          <a:bodyPr/>
          <a:lstStyle/>
          <a:p>
            <a:fld id="{8A895C04-E291-F549-9F12-4CD1EACFC0CB}" type="slidenum">
              <a:rPr lang="de-DE" smtClean="0"/>
              <a:t>10</a:t>
            </a:fld>
            <a:endParaRPr lang="de-DE" dirty="0"/>
          </a:p>
        </p:txBody>
      </p:sp>
    </p:spTree>
    <p:extLst>
      <p:ext uri="{BB962C8B-B14F-4D97-AF65-F5344CB8AC3E}">
        <p14:creationId xmlns:p14="http://schemas.microsoft.com/office/powerpoint/2010/main" val="73464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Punkt</a:t>
            </a:r>
            <a:r>
              <a:rPr lang="de-CH" baseline="0" dirty="0" smtClean="0"/>
              <a:t> 1: </a:t>
            </a:r>
            <a:r>
              <a:rPr lang="de-CH" baseline="0" dirty="0" err="1" smtClean="0"/>
              <a:t>obvious</a:t>
            </a:r>
            <a:r>
              <a:rPr lang="de-CH" baseline="0" dirty="0" smtClean="0"/>
              <a:t> «massive </a:t>
            </a:r>
            <a:r>
              <a:rPr lang="de-CH" baseline="0" dirty="0" err="1" smtClean="0"/>
              <a:t>induction</a:t>
            </a:r>
            <a:r>
              <a:rPr lang="de-CH" baseline="0" dirty="0" smtClean="0"/>
              <a:t>» </a:t>
            </a:r>
            <a:r>
              <a:rPr lang="de-CH" baseline="0" dirty="0" err="1" smtClean="0"/>
              <a:t>of</a:t>
            </a:r>
            <a:r>
              <a:rPr lang="de-CH" baseline="0" dirty="0" smtClean="0"/>
              <a:t> </a:t>
            </a:r>
            <a:r>
              <a:rPr lang="de-CH" baseline="0" smtClean="0"/>
              <a:t>GzmB</a:t>
            </a:r>
            <a:endParaRPr lang="de-CH"/>
          </a:p>
        </p:txBody>
      </p:sp>
      <p:sp>
        <p:nvSpPr>
          <p:cNvPr id="4" name="Foliennummernplatzhalter 3"/>
          <p:cNvSpPr>
            <a:spLocks noGrp="1"/>
          </p:cNvSpPr>
          <p:nvPr>
            <p:ph type="sldNum" sz="quarter" idx="10"/>
          </p:nvPr>
        </p:nvSpPr>
        <p:spPr/>
        <p:txBody>
          <a:bodyPr/>
          <a:lstStyle/>
          <a:p>
            <a:fld id="{8A895C04-E291-F549-9F12-4CD1EACFC0CB}" type="slidenum">
              <a:rPr lang="de-DE" smtClean="0"/>
              <a:t>12</a:t>
            </a:fld>
            <a:endParaRPr lang="de-DE" dirty="0"/>
          </a:p>
        </p:txBody>
      </p:sp>
    </p:spTree>
    <p:extLst>
      <p:ext uri="{BB962C8B-B14F-4D97-AF65-F5344CB8AC3E}">
        <p14:creationId xmlns:p14="http://schemas.microsoft.com/office/powerpoint/2010/main" val="268456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2zeilig">
    <p:spTree>
      <p:nvGrpSpPr>
        <p:cNvPr id="1" name=""/>
        <p:cNvGrpSpPr/>
        <p:nvPr/>
      </p:nvGrpSpPr>
      <p:grpSpPr>
        <a:xfrm>
          <a:off x="0" y="0"/>
          <a:ext cx="0" cy="0"/>
          <a:chOff x="0" y="0"/>
          <a:chExt cx="0" cy="0"/>
        </a:xfrm>
      </p:grpSpPr>
      <p:sp>
        <p:nvSpPr>
          <p:cNvPr id="8" name="Rechteck 7"/>
          <p:cNvSpPr/>
          <p:nvPr userDrawn="1"/>
        </p:nvSpPr>
        <p:spPr>
          <a:xfrm>
            <a:off x="0" y="3057525"/>
            <a:ext cx="9144000" cy="3800475"/>
          </a:xfrm>
          <a:prstGeom prst="rect">
            <a:avLst/>
          </a:prstGeom>
          <a:solidFill>
            <a:srgbClr val="666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Parallelogramm 8"/>
          <p:cNvSpPr/>
          <p:nvPr userDrawn="1"/>
        </p:nvSpPr>
        <p:spPr>
          <a:xfrm>
            <a:off x="3386139" y="3057525"/>
            <a:ext cx="5757861" cy="3800475"/>
          </a:xfrm>
          <a:prstGeom prst="parallelogram">
            <a:avLst>
              <a:gd name="adj" fmla="val 50527"/>
            </a:avLst>
          </a:prstGeom>
          <a:solidFill>
            <a:srgbClr val="6CA4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10" name="Parallelogramm 9"/>
          <p:cNvSpPr/>
          <p:nvPr userDrawn="1"/>
        </p:nvSpPr>
        <p:spPr>
          <a:xfrm flipH="1">
            <a:off x="3000375" y="3057525"/>
            <a:ext cx="5757861" cy="3800475"/>
          </a:xfrm>
          <a:prstGeom prst="parallelogram">
            <a:avLst>
              <a:gd name="adj" fmla="val 50527"/>
            </a:avLst>
          </a:prstGeom>
          <a:solidFill>
            <a:srgbClr val="00977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11" name="Parallelogramm 10"/>
          <p:cNvSpPr/>
          <p:nvPr userDrawn="1"/>
        </p:nvSpPr>
        <p:spPr>
          <a:xfrm>
            <a:off x="420945" y="3057525"/>
            <a:ext cx="5757861" cy="3800475"/>
          </a:xfrm>
          <a:prstGeom prst="parallelogram">
            <a:avLst>
              <a:gd name="adj" fmla="val 50527"/>
            </a:avLst>
          </a:prstGeom>
          <a:solidFill>
            <a:srgbClr val="E4C9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smtClean="0"/>
              <a:t>Titelmasterformat durch Klicken bearbeiten</a:t>
            </a:r>
            <a:endParaRPr lang="de-DE" dirty="0"/>
          </a:p>
        </p:txBody>
      </p:sp>
      <p:sp>
        <p:nvSpPr>
          <p:cNvPr id="13" name="Textplatzhalter 6"/>
          <p:cNvSpPr>
            <a:spLocks noGrp="1"/>
          </p:cNvSpPr>
          <p:nvPr>
            <p:ph type="body" sz="quarter" idx="10"/>
          </p:nvPr>
        </p:nvSpPr>
        <p:spPr>
          <a:xfrm>
            <a:off x="539750" y="2554425"/>
            <a:ext cx="8064500" cy="216739"/>
          </a:xfrm>
          <a:prstGeom prst="rect">
            <a:avLst/>
          </a:prstGeom>
        </p:spPr>
        <p:txBody>
          <a:bodyPr lIns="0" tIns="0" rIns="0" bIns="0">
            <a:noAutofit/>
          </a:bodyPr>
          <a:lstStyle>
            <a:lvl1pPr marL="0" indent="0">
              <a:buFontTx/>
              <a:buNone/>
              <a:defRPr sz="18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Tree>
    <p:extLst>
      <p:ext uri="{BB962C8B-B14F-4D97-AF65-F5344CB8AC3E}">
        <p14:creationId xmlns:p14="http://schemas.microsoft.com/office/powerpoint/2010/main" val="96910071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1zeilig Aufzählung 10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5C92AC47-5499-469A-9D26-EC19271973E1}" type="datetime1">
              <a:rPr lang="de-DE" smtClean="0"/>
              <a:t>07.03.2019</a:t>
            </a:fld>
            <a:endParaRPr lang="de-DE" dirty="0"/>
          </a:p>
        </p:txBody>
      </p:sp>
      <p:sp>
        <p:nvSpPr>
          <p:cNvPr id="6" name="Textplatzhalter 6"/>
          <p:cNvSpPr>
            <a:spLocks noGrp="1"/>
          </p:cNvSpPr>
          <p:nvPr>
            <p:ph type="body" sz="quarter" idx="13" hasCustomPrompt="1"/>
          </p:nvPr>
        </p:nvSpPr>
        <p:spPr>
          <a:xfrm>
            <a:off x="546100" y="1520825"/>
            <a:ext cx="8058150" cy="4645025"/>
          </a:xfrm>
        </p:spPr>
        <p:txBody>
          <a:bodyPr/>
          <a:lstStyle>
            <a:lvl5pPr>
              <a:defRPr sz="1000"/>
            </a:lvl5pPr>
          </a:lstStyle>
          <a:p>
            <a:pPr lvl="4"/>
            <a:r>
              <a:rPr lang="de-DE" dirty="0" smtClean="0"/>
              <a:t>Fünfte Ebene</a:t>
            </a:r>
            <a:endParaRPr lang="en-GB" dirty="0"/>
          </a:p>
        </p:txBody>
      </p:sp>
      <p:sp>
        <p:nvSpPr>
          <p:cNvPr id="7"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38632649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2zeilig Aufzählung 10p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smtClean="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5C92AC47-5499-469A-9D26-EC19271973E1}" type="datetime1">
              <a:rPr lang="de-DE" smtClean="0"/>
              <a:t>07.03.2019</a:t>
            </a:fld>
            <a:endParaRPr lang="de-DE" dirty="0"/>
          </a:p>
        </p:txBody>
      </p:sp>
      <p:sp>
        <p:nvSpPr>
          <p:cNvPr id="6" name="Textplatzhalter 6"/>
          <p:cNvSpPr>
            <a:spLocks noGrp="1"/>
          </p:cNvSpPr>
          <p:nvPr>
            <p:ph type="body" sz="quarter" idx="13" hasCustomPrompt="1"/>
          </p:nvPr>
        </p:nvSpPr>
        <p:spPr>
          <a:xfrm>
            <a:off x="546100" y="1844675"/>
            <a:ext cx="8058150" cy="4321175"/>
          </a:xfrm>
        </p:spPr>
        <p:txBody>
          <a:bodyPr/>
          <a:lstStyle>
            <a:lvl5pPr>
              <a:defRPr sz="1000"/>
            </a:lvl5pPr>
          </a:lstStyle>
          <a:p>
            <a:pPr lvl="4"/>
            <a:r>
              <a:rPr lang="de-DE" dirty="0" smtClean="0"/>
              <a:t>Fünfte Ebene</a:t>
            </a:r>
            <a:endParaRPr lang="en-GB" dirty="0"/>
          </a:p>
        </p:txBody>
      </p:sp>
    </p:spTree>
    <p:extLst>
      <p:ext uri="{BB962C8B-B14F-4D97-AF65-F5344CB8AC3E}">
        <p14:creationId xmlns:p14="http://schemas.microsoft.com/office/powerpoint/2010/main" val="17698574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1zeilig Text 2spaltig">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5C92AC47-5499-469A-9D26-EC19271973E1}" type="datetime1">
              <a:rPr lang="de-DE" smtClean="0"/>
              <a:t>07.03.2019</a:t>
            </a:fld>
            <a:endParaRPr lang="de-DE" dirty="0"/>
          </a:p>
        </p:txBody>
      </p:sp>
      <p:sp>
        <p:nvSpPr>
          <p:cNvPr id="7"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
        <p:nvSpPr>
          <p:cNvPr id="8" name="Textplatzhalter 13"/>
          <p:cNvSpPr>
            <a:spLocks noGrp="1"/>
          </p:cNvSpPr>
          <p:nvPr>
            <p:ph type="body" sz="quarter" idx="13" hasCustomPrompt="1"/>
          </p:nvPr>
        </p:nvSpPr>
        <p:spPr>
          <a:xfrm>
            <a:off x="539750" y="1520827"/>
            <a:ext cx="3960813" cy="4645024"/>
          </a:xfrm>
        </p:spPr>
        <p:txBody>
          <a:bodyPr/>
          <a:lstStyle>
            <a:lvl1pPr marL="0" indent="0">
              <a:lnSpc>
                <a:spcPct val="100000"/>
              </a:lnSpc>
              <a:buFontTx/>
              <a:buNone/>
              <a:defRPr sz="1800"/>
            </a:lvl1pPr>
          </a:lstStyle>
          <a:p>
            <a:pPr lvl="0"/>
            <a:r>
              <a:rPr lang="de-DE" dirty="0"/>
              <a:t>Mastertextformat </a:t>
            </a:r>
            <a:r>
              <a:rPr lang="de-DE" dirty="0" smtClean="0"/>
              <a:t>bearbeiten</a:t>
            </a:r>
            <a:endParaRPr lang="de-DE" dirty="0"/>
          </a:p>
        </p:txBody>
      </p:sp>
      <p:sp>
        <p:nvSpPr>
          <p:cNvPr id="9" name="Textplatzhalter 13"/>
          <p:cNvSpPr>
            <a:spLocks noGrp="1"/>
          </p:cNvSpPr>
          <p:nvPr>
            <p:ph type="body" sz="quarter" idx="14" hasCustomPrompt="1"/>
          </p:nvPr>
        </p:nvSpPr>
        <p:spPr>
          <a:xfrm>
            <a:off x="4643438" y="1520825"/>
            <a:ext cx="3960812" cy="4645025"/>
          </a:xfrm>
        </p:spPr>
        <p:txBody>
          <a:bodyPr/>
          <a:lstStyle>
            <a:lvl1pPr marL="0" indent="0">
              <a:lnSpc>
                <a:spcPct val="100000"/>
              </a:lnSpc>
              <a:buFontTx/>
              <a:buNone/>
              <a:defRPr sz="1800"/>
            </a:lvl1pPr>
          </a:lstStyle>
          <a:p>
            <a:pPr lvl="0"/>
            <a:r>
              <a:rPr lang="de-DE" dirty="0" smtClean="0"/>
              <a:t>Mastertextformat bearbeiten</a:t>
            </a:r>
            <a:endParaRPr lang="de-DE" dirty="0"/>
          </a:p>
        </p:txBody>
      </p:sp>
    </p:spTree>
    <p:extLst>
      <p:ext uri="{BB962C8B-B14F-4D97-AF65-F5344CB8AC3E}">
        <p14:creationId xmlns:p14="http://schemas.microsoft.com/office/powerpoint/2010/main" val="624515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2zeilig Text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smtClean="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5C92AC47-5499-469A-9D26-EC19271973E1}" type="datetime1">
              <a:rPr lang="de-DE" smtClean="0"/>
              <a:t>07.03.2019</a:t>
            </a:fld>
            <a:endParaRPr lang="de-DE" dirty="0"/>
          </a:p>
        </p:txBody>
      </p:sp>
      <p:sp>
        <p:nvSpPr>
          <p:cNvPr id="7" name="Textplatzhalter 13"/>
          <p:cNvSpPr>
            <a:spLocks noGrp="1"/>
          </p:cNvSpPr>
          <p:nvPr>
            <p:ph type="body" sz="quarter" idx="13" hasCustomPrompt="1"/>
          </p:nvPr>
        </p:nvSpPr>
        <p:spPr>
          <a:xfrm>
            <a:off x="539750" y="1844675"/>
            <a:ext cx="3960813" cy="4321175"/>
          </a:xfrm>
        </p:spPr>
        <p:txBody>
          <a:bodyPr/>
          <a:lstStyle>
            <a:lvl1pPr marL="0" indent="0">
              <a:lnSpc>
                <a:spcPct val="100000"/>
              </a:lnSpc>
              <a:buFontTx/>
              <a:buNone/>
              <a:defRPr sz="1800"/>
            </a:lvl1pPr>
          </a:lstStyle>
          <a:p>
            <a:pPr lvl="0"/>
            <a:r>
              <a:rPr lang="de-DE" dirty="0"/>
              <a:t>Mastertextformat </a:t>
            </a:r>
            <a:r>
              <a:rPr lang="de-DE" dirty="0" smtClean="0"/>
              <a:t>bearbeiten</a:t>
            </a:r>
            <a:endParaRPr lang="de-DE" dirty="0"/>
          </a:p>
        </p:txBody>
      </p:sp>
      <p:sp>
        <p:nvSpPr>
          <p:cNvPr id="8" name="Textplatzhalter 13"/>
          <p:cNvSpPr>
            <a:spLocks noGrp="1"/>
          </p:cNvSpPr>
          <p:nvPr>
            <p:ph type="body" sz="quarter" idx="14" hasCustomPrompt="1"/>
          </p:nvPr>
        </p:nvSpPr>
        <p:spPr>
          <a:xfrm>
            <a:off x="4643438" y="1844675"/>
            <a:ext cx="3960812" cy="4321175"/>
          </a:xfrm>
        </p:spPr>
        <p:txBody>
          <a:bodyPr/>
          <a:lstStyle>
            <a:lvl1pPr marL="0" indent="0">
              <a:lnSpc>
                <a:spcPct val="100000"/>
              </a:lnSpc>
              <a:buFontTx/>
              <a:buNone/>
              <a:defRPr sz="1800"/>
            </a:lvl1pPr>
          </a:lstStyle>
          <a:p>
            <a:pPr lvl="0"/>
            <a:r>
              <a:rPr lang="de-DE" dirty="0" smtClean="0"/>
              <a:t>Mastertextformat bearbeiten</a:t>
            </a:r>
            <a:endParaRPr lang="de-DE" dirty="0"/>
          </a:p>
        </p:txBody>
      </p:sp>
    </p:spTree>
    <p:extLst>
      <p:ext uri="{BB962C8B-B14F-4D97-AF65-F5344CB8AC3E}">
        <p14:creationId xmlns:p14="http://schemas.microsoft.com/office/powerpoint/2010/main" val="34561435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1zeilig 1/1 Bild mit Legend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7" name="Textplatzhalter 6"/>
          <p:cNvSpPr>
            <a:spLocks noGrp="1"/>
          </p:cNvSpPr>
          <p:nvPr>
            <p:ph type="body" sz="quarter" idx="13"/>
          </p:nvPr>
        </p:nvSpPr>
        <p:spPr>
          <a:xfrm>
            <a:off x="539750" y="6043690"/>
            <a:ext cx="8064500" cy="274637"/>
          </a:xfrm>
        </p:spPr>
        <p:txBody>
          <a:bodyPr/>
          <a:lstStyle>
            <a:lvl1pPr marL="0" indent="0">
              <a:lnSpc>
                <a:spcPct val="90000"/>
              </a:lnSpc>
              <a:buNone/>
              <a:defRPr sz="1200"/>
            </a:lvl1pPr>
          </a:lstStyle>
          <a:p>
            <a:pPr lvl="0"/>
            <a:r>
              <a:rPr lang="de-DE" dirty="0" smtClean="0"/>
              <a:t>Textmasterformat bearbeiten</a:t>
            </a:r>
            <a:endParaRPr lang="de-DE" dirty="0"/>
          </a:p>
        </p:txBody>
      </p:sp>
      <p:sp>
        <p:nvSpPr>
          <p:cNvPr id="9" name="Bildplatzhalter 8"/>
          <p:cNvSpPr>
            <a:spLocks noGrp="1"/>
          </p:cNvSpPr>
          <p:nvPr>
            <p:ph type="pic" sz="quarter" idx="14"/>
          </p:nvPr>
        </p:nvSpPr>
        <p:spPr>
          <a:xfrm>
            <a:off x="539750" y="1520825"/>
            <a:ext cx="8064500" cy="4276800"/>
          </a:xfrm>
        </p:spPr>
        <p:txBody>
          <a:bodyPr/>
          <a:lstStyle>
            <a:lvl1pPr marL="0" indent="0">
              <a:buFontTx/>
              <a:buNone/>
              <a:defRPr/>
            </a:lvl1pPr>
          </a:lstStyle>
          <a:p>
            <a:endParaRPr lang="de-DE" dirty="0"/>
          </a:p>
        </p:txBody>
      </p:sp>
      <p:sp>
        <p:nvSpPr>
          <p:cNvPr id="10"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11124389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5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2zeilig 1/1 Bild mit Legende">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7" name="Textplatzhalter 6"/>
          <p:cNvSpPr>
            <a:spLocks noGrp="1"/>
          </p:cNvSpPr>
          <p:nvPr>
            <p:ph type="body" sz="quarter" idx="13"/>
          </p:nvPr>
        </p:nvSpPr>
        <p:spPr>
          <a:xfrm>
            <a:off x="539750" y="6043690"/>
            <a:ext cx="8064500" cy="274637"/>
          </a:xfrm>
        </p:spPr>
        <p:txBody>
          <a:bodyPr/>
          <a:lstStyle>
            <a:lvl1pPr marL="0" indent="0">
              <a:lnSpc>
                <a:spcPct val="90000"/>
              </a:lnSpc>
              <a:buNone/>
              <a:defRPr sz="1200"/>
            </a:lvl1pPr>
          </a:lstStyle>
          <a:p>
            <a:pPr lvl="0"/>
            <a:r>
              <a:rPr lang="de-DE" dirty="0" smtClean="0"/>
              <a:t>Textmasterformat bearbeiten</a:t>
            </a:r>
            <a:endParaRPr lang="de-DE" dirty="0"/>
          </a:p>
        </p:txBody>
      </p:sp>
      <p:sp>
        <p:nvSpPr>
          <p:cNvPr id="9" name="Bildplatzhalter 8"/>
          <p:cNvSpPr>
            <a:spLocks noGrp="1"/>
          </p:cNvSpPr>
          <p:nvPr>
            <p:ph type="pic" sz="quarter" idx="14"/>
          </p:nvPr>
        </p:nvSpPr>
        <p:spPr>
          <a:xfrm>
            <a:off x="539750" y="1844675"/>
            <a:ext cx="8064500" cy="3952950"/>
          </a:xfrm>
        </p:spPr>
        <p:txBody>
          <a:bodyPr/>
          <a:lstStyle>
            <a:lvl1pPr marL="0" indent="0">
              <a:buFontTx/>
              <a:buNone/>
              <a:defRPr/>
            </a:lvl1pPr>
          </a:lstStyle>
          <a:p>
            <a:endParaRPr lang="de-DE" dirty="0"/>
          </a:p>
        </p:txBody>
      </p:sp>
      <p:sp>
        <p:nvSpPr>
          <p:cNvPr id="10"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377072159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65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1zeil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8" name="Textplatzhalter 13"/>
          <p:cNvSpPr>
            <a:spLocks noGrp="1"/>
          </p:cNvSpPr>
          <p:nvPr>
            <p:ph type="body" sz="quarter" idx="13" hasCustomPrompt="1"/>
          </p:nvPr>
        </p:nvSpPr>
        <p:spPr>
          <a:xfrm>
            <a:off x="539750" y="1520825"/>
            <a:ext cx="3960813" cy="4645025"/>
          </a:xfrm>
        </p:spPr>
        <p:txBody>
          <a:bodyPr/>
          <a:lstStyle>
            <a:lvl1pPr marL="0" indent="0">
              <a:lnSpc>
                <a:spcPct val="100000"/>
              </a:lnSpc>
              <a:buFontTx/>
              <a:buNone/>
              <a:defRPr sz="1400"/>
            </a:lvl1pPr>
          </a:lstStyle>
          <a:p>
            <a:pPr lvl="0"/>
            <a:r>
              <a:rPr lang="de-DE" dirty="0"/>
              <a:t>Mastertextformat </a:t>
            </a:r>
            <a:r>
              <a:rPr lang="de-DE" dirty="0" smtClean="0"/>
              <a:t>bearbeiten</a:t>
            </a:r>
            <a:endParaRPr lang="de-DE" dirty="0"/>
          </a:p>
        </p:txBody>
      </p:sp>
      <p:sp>
        <p:nvSpPr>
          <p:cNvPr id="11" name="Bildplatzhalter 2"/>
          <p:cNvSpPr>
            <a:spLocks noGrp="1"/>
          </p:cNvSpPr>
          <p:nvPr>
            <p:ph type="pic" sz="quarter" idx="14"/>
          </p:nvPr>
        </p:nvSpPr>
        <p:spPr>
          <a:xfrm>
            <a:off x="4643438" y="1520825"/>
            <a:ext cx="3960000" cy="2232025"/>
          </a:xfrm>
        </p:spPr>
        <p:txBody>
          <a:bodyPr/>
          <a:lstStyle>
            <a:lvl1pPr marL="0" indent="0">
              <a:buFontTx/>
              <a:buNone/>
              <a:defRPr/>
            </a:lvl1pPr>
          </a:lstStyle>
          <a:p>
            <a:endParaRPr lang="de-DE" dirty="0"/>
          </a:p>
        </p:txBody>
      </p:sp>
      <p:sp>
        <p:nvSpPr>
          <p:cNvPr id="13" name="Bildplatzhalter 2"/>
          <p:cNvSpPr>
            <a:spLocks noGrp="1"/>
          </p:cNvSpPr>
          <p:nvPr>
            <p:ph type="pic" sz="quarter" idx="15"/>
          </p:nvPr>
        </p:nvSpPr>
        <p:spPr>
          <a:xfrm>
            <a:off x="4644000" y="3911600"/>
            <a:ext cx="3960000" cy="2232025"/>
          </a:xfrm>
        </p:spPr>
        <p:txBody>
          <a:bodyPr/>
          <a:lstStyle>
            <a:lvl1pPr marL="0" indent="0">
              <a:buFontTx/>
              <a:buNone/>
              <a:defRPr/>
            </a:lvl1pPr>
          </a:lstStyle>
          <a:p>
            <a:endParaRPr lang="de-DE" dirty="0"/>
          </a:p>
        </p:txBody>
      </p:sp>
      <p:sp>
        <p:nvSpPr>
          <p:cNvPr id="14"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3572947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2zeil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9" name="Textplatzhalter 13"/>
          <p:cNvSpPr>
            <a:spLocks noGrp="1"/>
          </p:cNvSpPr>
          <p:nvPr>
            <p:ph type="body" sz="quarter" idx="13" hasCustomPrompt="1"/>
          </p:nvPr>
        </p:nvSpPr>
        <p:spPr>
          <a:xfrm>
            <a:off x="539750" y="1844675"/>
            <a:ext cx="3960813" cy="4321175"/>
          </a:xfrm>
        </p:spPr>
        <p:txBody>
          <a:bodyPr/>
          <a:lstStyle>
            <a:lvl1pPr marL="0" indent="0">
              <a:lnSpc>
                <a:spcPct val="100000"/>
              </a:lnSpc>
              <a:buFontTx/>
              <a:buNone/>
              <a:defRPr sz="1400"/>
            </a:lvl1pPr>
          </a:lstStyle>
          <a:p>
            <a:pPr lvl="0"/>
            <a:r>
              <a:rPr lang="de-DE" dirty="0"/>
              <a:t>Mastertextformat </a:t>
            </a:r>
            <a:r>
              <a:rPr lang="de-DE" dirty="0" smtClean="0"/>
              <a:t>bearbeiten</a:t>
            </a:r>
            <a:endParaRPr lang="de-DE" dirty="0"/>
          </a:p>
        </p:txBody>
      </p:sp>
      <p:sp>
        <p:nvSpPr>
          <p:cNvPr id="10" name="Bildplatzhalter 2"/>
          <p:cNvSpPr>
            <a:spLocks noGrp="1"/>
          </p:cNvSpPr>
          <p:nvPr>
            <p:ph type="pic" sz="quarter" idx="14"/>
          </p:nvPr>
        </p:nvSpPr>
        <p:spPr>
          <a:xfrm>
            <a:off x="4643438" y="1844675"/>
            <a:ext cx="3960000" cy="2064292"/>
          </a:xfrm>
        </p:spPr>
        <p:txBody>
          <a:bodyPr/>
          <a:lstStyle>
            <a:lvl1pPr marL="0" indent="0">
              <a:buFontTx/>
              <a:buNone/>
              <a:defRPr/>
            </a:lvl1pPr>
          </a:lstStyle>
          <a:p>
            <a:endParaRPr lang="de-DE" dirty="0"/>
          </a:p>
        </p:txBody>
      </p:sp>
      <p:sp>
        <p:nvSpPr>
          <p:cNvPr id="14" name="Bildplatzhalter 2"/>
          <p:cNvSpPr>
            <a:spLocks noGrp="1"/>
          </p:cNvSpPr>
          <p:nvPr>
            <p:ph type="pic" sz="quarter" idx="15"/>
          </p:nvPr>
        </p:nvSpPr>
        <p:spPr>
          <a:xfrm>
            <a:off x="4644000" y="4076700"/>
            <a:ext cx="3960000" cy="2089150"/>
          </a:xfrm>
        </p:spPr>
        <p:txBody>
          <a:bodyPr/>
          <a:lstStyle>
            <a:lvl1pPr marL="0" indent="0">
              <a:buFontTx/>
              <a:buNone/>
              <a:defRPr/>
            </a:lvl1pPr>
          </a:lstStyle>
          <a:p>
            <a:endParaRPr lang="de-DE" dirty="0"/>
          </a:p>
        </p:txBody>
      </p:sp>
      <p:sp>
        <p:nvSpPr>
          <p:cNvPr id="15"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8348697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25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1zeilig Grafik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6" name="Diagrammplatzhalter 5"/>
          <p:cNvSpPr>
            <a:spLocks noGrp="1"/>
          </p:cNvSpPr>
          <p:nvPr>
            <p:ph type="chart" sz="quarter" idx="14"/>
          </p:nvPr>
        </p:nvSpPr>
        <p:spPr>
          <a:xfrm>
            <a:off x="539750" y="1520825"/>
            <a:ext cx="3960813" cy="4645025"/>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4643438" y="1520825"/>
            <a:ext cx="3960812" cy="4645025"/>
          </a:xfrm>
        </p:spPr>
        <p:txBody>
          <a:bodyPr/>
          <a:lstStyle>
            <a:lvl1pPr marL="0" indent="0">
              <a:lnSpc>
                <a:spcPct val="90000"/>
              </a:lnSpc>
              <a:buFontTx/>
              <a:buNone/>
              <a:defRPr/>
            </a:lvl1pPr>
          </a:lstStyle>
          <a:p>
            <a:pPr lvl="0"/>
            <a:r>
              <a:rPr lang="de-DE" dirty="0" smtClean="0"/>
              <a:t>Textmasterformat bearbeiten</a:t>
            </a:r>
          </a:p>
        </p:txBody>
      </p:sp>
      <p:sp>
        <p:nvSpPr>
          <p:cNvPr id="14"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260978465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2zeilig Grafik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0"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
        <p:nvSpPr>
          <p:cNvPr id="6" name="Diagrammplatzhalter 5"/>
          <p:cNvSpPr>
            <a:spLocks noGrp="1"/>
          </p:cNvSpPr>
          <p:nvPr>
            <p:ph type="chart" sz="quarter" idx="14"/>
          </p:nvPr>
        </p:nvSpPr>
        <p:spPr>
          <a:xfrm>
            <a:off x="539750" y="1844675"/>
            <a:ext cx="3960813" cy="4321175"/>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4643438" y="1844675"/>
            <a:ext cx="3960812" cy="4321175"/>
          </a:xfrm>
        </p:spPr>
        <p:txBody>
          <a:bodyPr/>
          <a:lstStyle>
            <a:lvl1pPr marL="0" indent="0">
              <a:lnSpc>
                <a:spcPct val="90000"/>
              </a:lnSpc>
              <a:buFontTx/>
              <a:buNone/>
              <a:defRPr/>
            </a:lvl1pPr>
          </a:lstStyle>
          <a:p>
            <a:pPr lvl="0"/>
            <a:r>
              <a:rPr lang="de-DE" dirty="0" smtClean="0"/>
              <a:t>Textmasterformat bearbeiten</a:t>
            </a:r>
          </a:p>
        </p:txBody>
      </p:sp>
    </p:spTree>
    <p:extLst>
      <p:ext uri="{BB962C8B-B14F-4D97-AF65-F5344CB8AC3E}">
        <p14:creationId xmlns:p14="http://schemas.microsoft.com/office/powerpoint/2010/main" val="211598919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zeilig mit Bild">
    <p:spTree>
      <p:nvGrpSpPr>
        <p:cNvPr id="1" name=""/>
        <p:cNvGrpSpPr/>
        <p:nvPr/>
      </p:nvGrpSpPr>
      <p:grpSpPr>
        <a:xfrm>
          <a:off x="0" y="0"/>
          <a:ext cx="0" cy="0"/>
          <a:chOff x="0" y="0"/>
          <a:chExt cx="0" cy="0"/>
        </a:xfrm>
      </p:grpSpPr>
      <p:sp>
        <p:nvSpPr>
          <p:cNvPr id="9" name="Rechteck 8"/>
          <p:cNvSpPr/>
          <p:nvPr userDrawn="1"/>
        </p:nvSpPr>
        <p:spPr>
          <a:xfrm>
            <a:off x="0" y="3057525"/>
            <a:ext cx="9144000" cy="3800475"/>
          </a:xfrm>
          <a:prstGeom prst="rect">
            <a:avLst/>
          </a:prstGeom>
          <a:solidFill>
            <a:srgbClr val="666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Parallelogramm 10"/>
          <p:cNvSpPr/>
          <p:nvPr userDrawn="1"/>
        </p:nvSpPr>
        <p:spPr>
          <a:xfrm>
            <a:off x="3386139" y="3057525"/>
            <a:ext cx="5757861" cy="3800475"/>
          </a:xfrm>
          <a:prstGeom prst="parallelogram">
            <a:avLst>
              <a:gd name="adj" fmla="val 50527"/>
            </a:avLst>
          </a:prstGeom>
          <a:solidFill>
            <a:srgbClr val="6CA4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12" name="Parallelogramm 11"/>
          <p:cNvSpPr/>
          <p:nvPr userDrawn="1"/>
        </p:nvSpPr>
        <p:spPr>
          <a:xfrm flipH="1">
            <a:off x="3000375" y="3057525"/>
            <a:ext cx="5757861" cy="3800475"/>
          </a:xfrm>
          <a:prstGeom prst="parallelogram">
            <a:avLst>
              <a:gd name="adj" fmla="val 50527"/>
            </a:avLst>
          </a:prstGeom>
          <a:solidFill>
            <a:srgbClr val="00977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7"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smtClean="0"/>
              <a:t>Titelmasterformat durch Klicken bearbeiten</a:t>
            </a:r>
            <a:endParaRPr lang="de-DE" dirty="0"/>
          </a:p>
        </p:txBody>
      </p:sp>
      <p:sp>
        <p:nvSpPr>
          <p:cNvPr id="14" name="Textplatzhalter 6"/>
          <p:cNvSpPr>
            <a:spLocks noGrp="1"/>
          </p:cNvSpPr>
          <p:nvPr>
            <p:ph type="body" sz="quarter" idx="10"/>
          </p:nvPr>
        </p:nvSpPr>
        <p:spPr>
          <a:xfrm>
            <a:off x="539750" y="2556014"/>
            <a:ext cx="8064500" cy="216739"/>
          </a:xfrm>
          <a:prstGeom prst="rect">
            <a:avLst/>
          </a:prstGeom>
        </p:spPr>
        <p:txBody>
          <a:bodyPr lIns="0" tIns="0" rIns="0" bIns="0">
            <a:noAutofit/>
          </a:bodyPr>
          <a:lstStyle>
            <a:lvl1pPr marL="0" indent="0">
              <a:buFontTx/>
              <a:buNone/>
              <a:defRPr sz="1800" b="0" i="0">
                <a:latin typeface="Arial" charset="0"/>
                <a:ea typeface="Arial" charset="0"/>
                <a:cs typeface="Arial" charset="0"/>
              </a:defRPr>
            </a:lvl1pPr>
            <a:lvl2pPr marL="457200" indent="0">
              <a:buFontTx/>
              <a:buNone/>
              <a:defRPr sz="1000" b="0" i="0">
                <a:latin typeface="Arial" charset="0"/>
                <a:ea typeface="Arial" charset="0"/>
                <a:cs typeface="Arial" charset="0"/>
              </a:defRPr>
            </a:lvl2pPr>
            <a:lvl3pPr marL="914400" indent="0">
              <a:buFontTx/>
              <a:buNone/>
              <a:defRPr sz="1000" b="0" i="0">
                <a:latin typeface="Arial" charset="0"/>
                <a:ea typeface="Arial" charset="0"/>
                <a:cs typeface="Arial" charset="0"/>
              </a:defRPr>
            </a:lvl3pPr>
            <a:lvl4pPr marL="1371600" indent="0">
              <a:buFontTx/>
              <a:buNone/>
              <a:defRPr sz="1000" b="0" i="0">
                <a:latin typeface="Arial" charset="0"/>
                <a:ea typeface="Arial" charset="0"/>
                <a:cs typeface="Arial" charset="0"/>
              </a:defRPr>
            </a:lvl4pPr>
            <a:lvl5pPr marL="1828800" indent="0">
              <a:buFontTx/>
              <a:buNone/>
              <a:defRPr sz="1000" b="0" i="0">
                <a:latin typeface="Arial" charset="0"/>
                <a:ea typeface="Arial" charset="0"/>
                <a:cs typeface="Arial" charset="0"/>
              </a:defRPr>
            </a:lvl5pPr>
          </a:lstStyle>
          <a:p>
            <a:pPr lvl="0"/>
            <a:r>
              <a:rPr lang="de-DE" smtClean="0"/>
              <a:t>Formatvorlagen des Textmasters bearbeiten</a:t>
            </a:r>
          </a:p>
        </p:txBody>
      </p:sp>
      <p:sp>
        <p:nvSpPr>
          <p:cNvPr id="15" name="Bildplatzhalter 2"/>
          <p:cNvSpPr>
            <a:spLocks noGrp="1"/>
          </p:cNvSpPr>
          <p:nvPr>
            <p:ph type="pic" sz="quarter" idx="11"/>
          </p:nvPr>
        </p:nvSpPr>
        <p:spPr>
          <a:xfrm>
            <a:off x="420100" y="3055835"/>
            <a:ext cx="5761626" cy="3804546"/>
          </a:xfrm>
          <a:custGeom>
            <a:avLst/>
            <a:gdLst>
              <a:gd name="connsiteX0" fmla="*/ 0 w 3510116"/>
              <a:gd name="connsiteY0" fmla="*/ 3797401 h 3797401"/>
              <a:gd name="connsiteX1" fmla="*/ 877529 w 3510116"/>
              <a:gd name="connsiteY1" fmla="*/ 0 h 3797401"/>
              <a:gd name="connsiteX2" fmla="*/ 3510116 w 3510116"/>
              <a:gd name="connsiteY2" fmla="*/ 0 h 3797401"/>
              <a:gd name="connsiteX3" fmla="*/ 2632587 w 3510116"/>
              <a:gd name="connsiteY3" fmla="*/ 3797401 h 3797401"/>
              <a:gd name="connsiteX4" fmla="*/ 0 w 3510116"/>
              <a:gd name="connsiteY4" fmla="*/ 3797401 h 3797401"/>
              <a:gd name="connsiteX0" fmla="*/ 0 w 4542503"/>
              <a:gd name="connsiteY0" fmla="*/ 3797401 h 3797401"/>
              <a:gd name="connsiteX1" fmla="*/ 877529 w 4542503"/>
              <a:gd name="connsiteY1" fmla="*/ 0 h 3797401"/>
              <a:gd name="connsiteX2" fmla="*/ 4542503 w 4542503"/>
              <a:gd name="connsiteY2" fmla="*/ 7375 h 3797401"/>
              <a:gd name="connsiteX3" fmla="*/ 2632587 w 4542503"/>
              <a:gd name="connsiteY3" fmla="*/ 3797401 h 3797401"/>
              <a:gd name="connsiteX4" fmla="*/ 0 w 4542503"/>
              <a:gd name="connsiteY4" fmla="*/ 3797401 h 3797401"/>
              <a:gd name="connsiteX0" fmla="*/ 0 w 5759245"/>
              <a:gd name="connsiteY0" fmla="*/ 3790027 h 3797401"/>
              <a:gd name="connsiteX1" fmla="*/ 2094271 w 5759245"/>
              <a:gd name="connsiteY1" fmla="*/ 0 h 3797401"/>
              <a:gd name="connsiteX2" fmla="*/ 5759245 w 5759245"/>
              <a:gd name="connsiteY2" fmla="*/ 7375 h 3797401"/>
              <a:gd name="connsiteX3" fmla="*/ 3849329 w 5759245"/>
              <a:gd name="connsiteY3" fmla="*/ 3797401 h 3797401"/>
              <a:gd name="connsiteX4" fmla="*/ 0 w 5759245"/>
              <a:gd name="connsiteY4" fmla="*/ 3790027 h 3797401"/>
              <a:gd name="connsiteX0" fmla="*/ 0 w 5759245"/>
              <a:gd name="connsiteY0" fmla="*/ 3794790 h 3802164"/>
              <a:gd name="connsiteX1" fmla="*/ 1929964 w 5759245"/>
              <a:gd name="connsiteY1" fmla="*/ 0 h 3802164"/>
              <a:gd name="connsiteX2" fmla="*/ 5759245 w 5759245"/>
              <a:gd name="connsiteY2" fmla="*/ 12138 h 3802164"/>
              <a:gd name="connsiteX3" fmla="*/ 3849329 w 5759245"/>
              <a:gd name="connsiteY3" fmla="*/ 3802164 h 3802164"/>
              <a:gd name="connsiteX4" fmla="*/ 0 w 5759245"/>
              <a:gd name="connsiteY4" fmla="*/ 3794790 h 3802164"/>
              <a:gd name="connsiteX0" fmla="*/ 0 w 5768770"/>
              <a:gd name="connsiteY0" fmla="*/ 3794790 h 3802164"/>
              <a:gd name="connsiteX1" fmla="*/ 1929964 w 5768770"/>
              <a:gd name="connsiteY1" fmla="*/ 0 h 3802164"/>
              <a:gd name="connsiteX2" fmla="*/ 5768770 w 5768770"/>
              <a:gd name="connsiteY2" fmla="*/ 231 h 3802164"/>
              <a:gd name="connsiteX3" fmla="*/ 3849329 w 5768770"/>
              <a:gd name="connsiteY3" fmla="*/ 3802164 h 3802164"/>
              <a:gd name="connsiteX4" fmla="*/ 0 w 5768770"/>
              <a:gd name="connsiteY4" fmla="*/ 3794790 h 3802164"/>
              <a:gd name="connsiteX0" fmla="*/ 0 w 5768770"/>
              <a:gd name="connsiteY0" fmla="*/ 3794790 h 3794790"/>
              <a:gd name="connsiteX1" fmla="*/ 1929964 w 5768770"/>
              <a:gd name="connsiteY1" fmla="*/ 0 h 3794790"/>
              <a:gd name="connsiteX2" fmla="*/ 5768770 w 5768770"/>
              <a:gd name="connsiteY2" fmla="*/ 231 h 3794790"/>
              <a:gd name="connsiteX3" fmla="*/ 3792179 w 5768770"/>
              <a:gd name="connsiteY3" fmla="*/ 3695008 h 3794790"/>
              <a:gd name="connsiteX4" fmla="*/ 0 w 5768770"/>
              <a:gd name="connsiteY4" fmla="*/ 3794790 h 3794790"/>
              <a:gd name="connsiteX0" fmla="*/ 0 w 5768770"/>
              <a:gd name="connsiteY0" fmla="*/ 3794790 h 3804546"/>
              <a:gd name="connsiteX1" fmla="*/ 1929964 w 5768770"/>
              <a:gd name="connsiteY1" fmla="*/ 0 h 3804546"/>
              <a:gd name="connsiteX2" fmla="*/ 5768770 w 5768770"/>
              <a:gd name="connsiteY2" fmla="*/ 231 h 3804546"/>
              <a:gd name="connsiteX3" fmla="*/ 3842185 w 5768770"/>
              <a:gd name="connsiteY3" fmla="*/ 3804546 h 3804546"/>
              <a:gd name="connsiteX4" fmla="*/ 0 w 5768770"/>
              <a:gd name="connsiteY4" fmla="*/ 3794790 h 3804546"/>
              <a:gd name="connsiteX0" fmla="*/ 0 w 5511595"/>
              <a:gd name="connsiteY0" fmla="*/ 3656678 h 3804546"/>
              <a:gd name="connsiteX1" fmla="*/ 1672789 w 5511595"/>
              <a:gd name="connsiteY1" fmla="*/ 0 h 3804546"/>
              <a:gd name="connsiteX2" fmla="*/ 5511595 w 5511595"/>
              <a:gd name="connsiteY2" fmla="*/ 231 h 3804546"/>
              <a:gd name="connsiteX3" fmla="*/ 3585010 w 5511595"/>
              <a:gd name="connsiteY3" fmla="*/ 3804546 h 3804546"/>
              <a:gd name="connsiteX4" fmla="*/ 0 w 5511595"/>
              <a:gd name="connsiteY4" fmla="*/ 3656678 h 3804546"/>
              <a:gd name="connsiteX0" fmla="*/ 0 w 5761626"/>
              <a:gd name="connsiteY0" fmla="*/ 3804315 h 3804546"/>
              <a:gd name="connsiteX1" fmla="*/ 1922820 w 5761626"/>
              <a:gd name="connsiteY1" fmla="*/ 0 h 3804546"/>
              <a:gd name="connsiteX2" fmla="*/ 5761626 w 5761626"/>
              <a:gd name="connsiteY2" fmla="*/ 231 h 3804546"/>
              <a:gd name="connsiteX3" fmla="*/ 3835041 w 5761626"/>
              <a:gd name="connsiteY3" fmla="*/ 3804546 h 3804546"/>
              <a:gd name="connsiteX4" fmla="*/ 0 w 5761626"/>
              <a:gd name="connsiteY4" fmla="*/ 3804315 h 380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626" h="3804546">
                <a:moveTo>
                  <a:pt x="0" y="3804315"/>
                </a:moveTo>
                <a:lnTo>
                  <a:pt x="1922820" y="0"/>
                </a:lnTo>
                <a:lnTo>
                  <a:pt x="5761626" y="231"/>
                </a:lnTo>
                <a:lnTo>
                  <a:pt x="3835041" y="3804546"/>
                </a:lnTo>
                <a:lnTo>
                  <a:pt x="0" y="3804315"/>
                </a:lnTo>
                <a:close/>
              </a:path>
            </a:pathLst>
          </a:custGeom>
          <a:solidFill>
            <a:schemeClr val="bg1"/>
          </a:solidFill>
        </p:spPr>
        <p:txBody>
          <a:bodyPr/>
          <a:lstStyle/>
          <a:p>
            <a:r>
              <a:rPr lang="de-DE" smtClean="0"/>
              <a:t>Bild durch Klicken auf Symbol hinzufügen</a:t>
            </a:r>
            <a:endParaRPr lang="en-GB" dirty="0"/>
          </a:p>
        </p:txBody>
      </p:sp>
    </p:spTree>
    <p:extLst>
      <p:ext uri="{BB962C8B-B14F-4D97-AF65-F5344CB8AC3E}">
        <p14:creationId xmlns:p14="http://schemas.microsoft.com/office/powerpoint/2010/main" val="11597717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1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6" name="Diagrammplatzhalter 5"/>
          <p:cNvSpPr>
            <a:spLocks noGrp="1"/>
          </p:cNvSpPr>
          <p:nvPr>
            <p:ph type="chart" sz="quarter" idx="14"/>
          </p:nvPr>
        </p:nvSpPr>
        <p:spPr>
          <a:xfrm>
            <a:off x="539750" y="1520825"/>
            <a:ext cx="3960813" cy="3430563"/>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539750" y="5307980"/>
            <a:ext cx="8064500" cy="929269"/>
          </a:xfrm>
        </p:spPr>
        <p:txBody>
          <a:bodyPr/>
          <a:lstStyle>
            <a:lvl1pPr marL="0" indent="0">
              <a:lnSpc>
                <a:spcPct val="90000"/>
              </a:lnSpc>
              <a:buFontTx/>
              <a:buNone/>
              <a:defRPr sz="1400"/>
            </a:lvl1pPr>
          </a:lstStyle>
          <a:p>
            <a:pPr lvl="0"/>
            <a:r>
              <a:rPr lang="de-DE" dirty="0" smtClean="0"/>
              <a:t>Textmasterformat bearbeiten</a:t>
            </a:r>
          </a:p>
        </p:txBody>
      </p:sp>
      <p:sp>
        <p:nvSpPr>
          <p:cNvPr id="8" name="Diagrammplatzhalter 5"/>
          <p:cNvSpPr>
            <a:spLocks noGrp="1"/>
          </p:cNvSpPr>
          <p:nvPr>
            <p:ph type="chart" sz="quarter" idx="16"/>
          </p:nvPr>
        </p:nvSpPr>
        <p:spPr>
          <a:xfrm>
            <a:off x="4643437" y="1520825"/>
            <a:ext cx="3960813" cy="3430563"/>
          </a:xfrm>
        </p:spPr>
        <p:txBody>
          <a:bodyPr/>
          <a:lstStyle>
            <a:lvl1pPr marL="0" indent="0">
              <a:buFontTx/>
              <a:buNone/>
              <a:defRPr/>
            </a:lvl1pPr>
          </a:lstStyle>
          <a:p>
            <a:endParaRPr lang="de-DE" dirty="0"/>
          </a:p>
        </p:txBody>
      </p:sp>
      <p:sp>
        <p:nvSpPr>
          <p:cNvPr id="9"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226678854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2zeilig 2 Grafiken + Tex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0"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
        <p:nvSpPr>
          <p:cNvPr id="6" name="Diagrammplatzhalter 5"/>
          <p:cNvSpPr>
            <a:spLocks noGrp="1"/>
          </p:cNvSpPr>
          <p:nvPr>
            <p:ph type="chart" sz="quarter" idx="14"/>
          </p:nvPr>
        </p:nvSpPr>
        <p:spPr>
          <a:xfrm>
            <a:off x="539750" y="1844675"/>
            <a:ext cx="3960813" cy="3106713"/>
          </a:xfrm>
        </p:spPr>
        <p:txBody>
          <a:bodyPr/>
          <a:lstStyle>
            <a:lvl1pPr marL="0" indent="0">
              <a:buFontTx/>
              <a:buNone/>
              <a:defRPr/>
            </a:lvl1pPr>
          </a:lstStyle>
          <a:p>
            <a:endParaRPr lang="de-DE" dirty="0"/>
          </a:p>
        </p:txBody>
      </p:sp>
      <p:sp>
        <p:nvSpPr>
          <p:cNvPr id="11" name="Textplatzhalter 10"/>
          <p:cNvSpPr>
            <a:spLocks noGrp="1"/>
          </p:cNvSpPr>
          <p:nvPr>
            <p:ph type="body" sz="quarter" idx="15"/>
          </p:nvPr>
        </p:nvSpPr>
        <p:spPr>
          <a:xfrm>
            <a:off x="539750" y="5307980"/>
            <a:ext cx="8064500" cy="929269"/>
          </a:xfrm>
        </p:spPr>
        <p:txBody>
          <a:bodyPr/>
          <a:lstStyle>
            <a:lvl1pPr marL="0" indent="0">
              <a:lnSpc>
                <a:spcPct val="90000"/>
              </a:lnSpc>
              <a:buFontTx/>
              <a:buNone/>
              <a:defRPr sz="1400"/>
            </a:lvl1pPr>
          </a:lstStyle>
          <a:p>
            <a:pPr lvl="0"/>
            <a:r>
              <a:rPr lang="de-DE" dirty="0" smtClean="0"/>
              <a:t>Textmasterformat bearbeiten</a:t>
            </a:r>
          </a:p>
        </p:txBody>
      </p:sp>
      <p:sp>
        <p:nvSpPr>
          <p:cNvPr id="8" name="Diagrammplatzhalter 5"/>
          <p:cNvSpPr>
            <a:spLocks noGrp="1"/>
          </p:cNvSpPr>
          <p:nvPr>
            <p:ph type="chart" sz="quarter" idx="16"/>
          </p:nvPr>
        </p:nvSpPr>
        <p:spPr>
          <a:xfrm>
            <a:off x="4643437" y="1844676"/>
            <a:ext cx="3960813" cy="3106712"/>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170909703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1zeilig 3spalt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4"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
        <p:nvSpPr>
          <p:cNvPr id="10" name="Bildplatzhalter 2"/>
          <p:cNvSpPr>
            <a:spLocks noGrp="1"/>
          </p:cNvSpPr>
          <p:nvPr>
            <p:ph type="pic" sz="quarter" idx="14"/>
          </p:nvPr>
        </p:nvSpPr>
        <p:spPr>
          <a:xfrm>
            <a:off x="539750" y="1522716"/>
            <a:ext cx="2574000" cy="1587600"/>
          </a:xfrm>
        </p:spPr>
        <p:txBody>
          <a:bodyPr/>
          <a:lstStyle>
            <a:lvl1pPr marL="0" indent="0">
              <a:buFontTx/>
              <a:buNone/>
              <a:defRPr/>
            </a:lvl1pPr>
          </a:lstStyle>
          <a:p>
            <a:endParaRPr lang="de-DE" dirty="0"/>
          </a:p>
        </p:txBody>
      </p:sp>
      <p:sp>
        <p:nvSpPr>
          <p:cNvPr id="15" name="Bildplatzhalter 2"/>
          <p:cNvSpPr>
            <a:spLocks noGrp="1"/>
          </p:cNvSpPr>
          <p:nvPr>
            <p:ph type="pic" sz="quarter" idx="15"/>
          </p:nvPr>
        </p:nvSpPr>
        <p:spPr>
          <a:xfrm>
            <a:off x="3284999" y="1521832"/>
            <a:ext cx="2574000" cy="1587600"/>
          </a:xfrm>
        </p:spPr>
        <p:txBody>
          <a:bodyPr/>
          <a:lstStyle>
            <a:lvl1pPr marL="0" indent="0">
              <a:buFontTx/>
              <a:buNone/>
              <a:defRPr/>
            </a:lvl1pPr>
          </a:lstStyle>
          <a:p>
            <a:endParaRPr lang="de-DE" dirty="0"/>
          </a:p>
        </p:txBody>
      </p:sp>
      <p:sp>
        <p:nvSpPr>
          <p:cNvPr id="20" name="Bildplatzhalter 2"/>
          <p:cNvSpPr>
            <a:spLocks noGrp="1"/>
          </p:cNvSpPr>
          <p:nvPr>
            <p:ph type="pic" sz="quarter" idx="16"/>
          </p:nvPr>
        </p:nvSpPr>
        <p:spPr>
          <a:xfrm>
            <a:off x="6023969" y="1521832"/>
            <a:ext cx="2574000" cy="1587600"/>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87950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956">
          <p15:clr>
            <a:srgbClr val="FBAE40"/>
          </p15:clr>
        </p15:guide>
        <p15:guide id="2" pos="1973">
          <p15:clr>
            <a:srgbClr val="FBAE40"/>
          </p15:clr>
        </p15:guide>
        <p15:guide id="3" pos="2064">
          <p15:clr>
            <a:srgbClr val="FBAE40"/>
          </p15:clr>
        </p15:guide>
        <p15:guide id="4" pos="3696">
          <p15:clr>
            <a:srgbClr val="FBAE40"/>
          </p15:clr>
        </p15:guide>
        <p15:guide id="5" pos="37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2zeilig 3spalt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5"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
        <p:nvSpPr>
          <p:cNvPr id="10" name="Bildplatzhalter 2"/>
          <p:cNvSpPr>
            <a:spLocks noGrp="1"/>
          </p:cNvSpPr>
          <p:nvPr>
            <p:ph type="pic" sz="quarter" idx="14"/>
          </p:nvPr>
        </p:nvSpPr>
        <p:spPr>
          <a:xfrm>
            <a:off x="539750" y="1854000"/>
            <a:ext cx="2574000" cy="1587600"/>
          </a:xfrm>
        </p:spPr>
        <p:txBody>
          <a:bodyPr/>
          <a:lstStyle>
            <a:lvl1pPr marL="0" indent="0">
              <a:buFontTx/>
              <a:buNone/>
              <a:defRPr/>
            </a:lvl1pPr>
          </a:lstStyle>
          <a:p>
            <a:endParaRPr lang="de-DE" dirty="0"/>
          </a:p>
        </p:txBody>
      </p:sp>
      <p:sp>
        <p:nvSpPr>
          <p:cNvPr id="14" name="Bildplatzhalter 2"/>
          <p:cNvSpPr>
            <a:spLocks noGrp="1"/>
          </p:cNvSpPr>
          <p:nvPr>
            <p:ph type="pic" sz="quarter" idx="15"/>
          </p:nvPr>
        </p:nvSpPr>
        <p:spPr>
          <a:xfrm>
            <a:off x="3284999" y="1853116"/>
            <a:ext cx="2574000" cy="1587600"/>
          </a:xfrm>
        </p:spPr>
        <p:txBody>
          <a:bodyPr/>
          <a:lstStyle>
            <a:lvl1pPr marL="0" indent="0">
              <a:buFontTx/>
              <a:buNone/>
              <a:defRPr/>
            </a:lvl1pPr>
          </a:lstStyle>
          <a:p>
            <a:endParaRPr lang="de-DE" dirty="0"/>
          </a:p>
        </p:txBody>
      </p:sp>
      <p:sp>
        <p:nvSpPr>
          <p:cNvPr id="17" name="Bildplatzhalter 2"/>
          <p:cNvSpPr>
            <a:spLocks noGrp="1"/>
          </p:cNvSpPr>
          <p:nvPr>
            <p:ph type="pic" sz="quarter" idx="16"/>
          </p:nvPr>
        </p:nvSpPr>
        <p:spPr>
          <a:xfrm>
            <a:off x="6023969" y="1853116"/>
            <a:ext cx="2574000" cy="1587600"/>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1689983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83">
          <p15:clr>
            <a:srgbClr val="FBAE40"/>
          </p15:clr>
        </p15:guide>
        <p15:guide id="0" pos="1973">
          <p15:clr>
            <a:srgbClr val="FBAE40"/>
          </p15:clr>
        </p15:guide>
        <p15:guide id="2" pos="2064">
          <p15:clr>
            <a:srgbClr val="FBAE40"/>
          </p15:clr>
        </p15:guide>
        <p15:guide id="3" pos="3696">
          <p15:clr>
            <a:srgbClr val="FBAE40"/>
          </p15:clr>
        </p15:guide>
        <p15:guide id="4" pos="37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1zeilig 4 Bild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4"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
        <p:nvSpPr>
          <p:cNvPr id="16" name="Inhaltsplatzhalter 11"/>
          <p:cNvSpPr>
            <a:spLocks noGrp="1"/>
          </p:cNvSpPr>
          <p:nvPr>
            <p:ph sz="quarter" idx="16"/>
          </p:nvPr>
        </p:nvSpPr>
        <p:spPr>
          <a:xfrm>
            <a:off x="539751" y="1528932"/>
            <a:ext cx="3960812" cy="2230267"/>
          </a:xfrm>
        </p:spPr>
        <p:txBody>
          <a:bodyPr/>
          <a:lstStyle>
            <a:lvl1pPr marL="0" indent="0">
              <a:buFontTx/>
              <a:buNone/>
              <a:defRPr/>
            </a:lvl1pPr>
          </a:lstStyle>
          <a:p>
            <a:pPr lvl="0"/>
            <a:endParaRPr lang="de-DE" dirty="0"/>
          </a:p>
        </p:txBody>
      </p:sp>
      <p:sp>
        <p:nvSpPr>
          <p:cNvPr id="17" name="Inhaltsplatzhalter 11"/>
          <p:cNvSpPr>
            <a:spLocks noGrp="1"/>
          </p:cNvSpPr>
          <p:nvPr>
            <p:ph sz="quarter" idx="17"/>
          </p:nvPr>
        </p:nvSpPr>
        <p:spPr>
          <a:xfrm>
            <a:off x="4643437" y="1528932"/>
            <a:ext cx="3960813" cy="2230267"/>
          </a:xfrm>
        </p:spPr>
        <p:txBody>
          <a:bodyPr/>
          <a:lstStyle>
            <a:lvl1pPr marL="0" indent="0">
              <a:buFontTx/>
              <a:buNone/>
              <a:defRPr/>
            </a:lvl1pPr>
          </a:lstStyle>
          <a:p>
            <a:pPr lvl="0"/>
            <a:endParaRPr lang="de-DE" dirty="0"/>
          </a:p>
        </p:txBody>
      </p:sp>
      <p:sp>
        <p:nvSpPr>
          <p:cNvPr id="18" name="Inhaltsplatzhalter 11"/>
          <p:cNvSpPr>
            <a:spLocks noGrp="1"/>
          </p:cNvSpPr>
          <p:nvPr>
            <p:ph sz="quarter" idx="18"/>
          </p:nvPr>
        </p:nvSpPr>
        <p:spPr>
          <a:xfrm>
            <a:off x="539751" y="3915798"/>
            <a:ext cx="3960812" cy="2220842"/>
          </a:xfrm>
        </p:spPr>
        <p:txBody>
          <a:bodyPr/>
          <a:lstStyle>
            <a:lvl1pPr marL="0" indent="0">
              <a:buFontTx/>
              <a:buNone/>
              <a:defRPr/>
            </a:lvl1pPr>
          </a:lstStyle>
          <a:p>
            <a:pPr lvl="0"/>
            <a:endParaRPr lang="de-DE" dirty="0"/>
          </a:p>
        </p:txBody>
      </p:sp>
      <p:sp>
        <p:nvSpPr>
          <p:cNvPr id="19" name="Inhaltsplatzhalter 11"/>
          <p:cNvSpPr>
            <a:spLocks noGrp="1"/>
          </p:cNvSpPr>
          <p:nvPr>
            <p:ph sz="quarter" idx="19"/>
          </p:nvPr>
        </p:nvSpPr>
        <p:spPr>
          <a:xfrm>
            <a:off x="4643437" y="3915798"/>
            <a:ext cx="3960813" cy="2220842"/>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22700187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2zeilig 4 Bilder">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5"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
        <p:nvSpPr>
          <p:cNvPr id="11" name="Inhaltsplatzhalter 11"/>
          <p:cNvSpPr>
            <a:spLocks noGrp="1"/>
          </p:cNvSpPr>
          <p:nvPr>
            <p:ph sz="quarter" idx="16"/>
          </p:nvPr>
        </p:nvSpPr>
        <p:spPr>
          <a:xfrm>
            <a:off x="539748" y="1844675"/>
            <a:ext cx="3960000" cy="2062800"/>
          </a:xfrm>
        </p:spPr>
        <p:txBody>
          <a:bodyPr/>
          <a:lstStyle>
            <a:lvl1pPr marL="0" indent="0">
              <a:buFontTx/>
              <a:buNone/>
              <a:defRPr/>
            </a:lvl1pPr>
          </a:lstStyle>
          <a:p>
            <a:pPr lvl="0"/>
            <a:endParaRPr lang="de-DE" dirty="0"/>
          </a:p>
        </p:txBody>
      </p:sp>
      <p:sp>
        <p:nvSpPr>
          <p:cNvPr id="12" name="Inhaltsplatzhalter 11"/>
          <p:cNvSpPr>
            <a:spLocks noGrp="1"/>
          </p:cNvSpPr>
          <p:nvPr>
            <p:ph sz="quarter" idx="17"/>
          </p:nvPr>
        </p:nvSpPr>
        <p:spPr>
          <a:xfrm>
            <a:off x="4648837" y="1844675"/>
            <a:ext cx="3960813" cy="2062534"/>
          </a:xfrm>
        </p:spPr>
        <p:txBody>
          <a:bodyPr/>
          <a:lstStyle>
            <a:lvl1pPr marL="0" indent="0">
              <a:buFontTx/>
              <a:buNone/>
              <a:defRPr/>
            </a:lvl1pPr>
          </a:lstStyle>
          <a:p>
            <a:pPr lvl="0"/>
            <a:endParaRPr lang="de-DE" dirty="0"/>
          </a:p>
        </p:txBody>
      </p:sp>
      <p:sp>
        <p:nvSpPr>
          <p:cNvPr id="13" name="Inhaltsplatzhalter 11"/>
          <p:cNvSpPr>
            <a:spLocks noGrp="1"/>
          </p:cNvSpPr>
          <p:nvPr>
            <p:ph sz="quarter" idx="18"/>
          </p:nvPr>
        </p:nvSpPr>
        <p:spPr>
          <a:xfrm>
            <a:off x="539751" y="4076700"/>
            <a:ext cx="3960812" cy="2062800"/>
          </a:xfrm>
        </p:spPr>
        <p:txBody>
          <a:bodyPr/>
          <a:lstStyle>
            <a:lvl1pPr marL="0" indent="0">
              <a:buFontTx/>
              <a:buNone/>
              <a:defRPr/>
            </a:lvl1pPr>
          </a:lstStyle>
          <a:p>
            <a:pPr lvl="0"/>
            <a:endParaRPr lang="de-DE" dirty="0"/>
          </a:p>
        </p:txBody>
      </p:sp>
      <p:sp>
        <p:nvSpPr>
          <p:cNvPr id="16" name="Inhaltsplatzhalter 11"/>
          <p:cNvSpPr>
            <a:spLocks noGrp="1"/>
          </p:cNvSpPr>
          <p:nvPr>
            <p:ph sz="quarter" idx="19"/>
          </p:nvPr>
        </p:nvSpPr>
        <p:spPr>
          <a:xfrm>
            <a:off x="4643437" y="4074942"/>
            <a:ext cx="3960813" cy="2061698"/>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35914090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1zeilig 1spaltig Text Grafik">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4"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
        <p:nvSpPr>
          <p:cNvPr id="10" name="Textplatzhalter 10"/>
          <p:cNvSpPr>
            <a:spLocks noGrp="1"/>
          </p:cNvSpPr>
          <p:nvPr>
            <p:ph type="body" sz="quarter" idx="15"/>
          </p:nvPr>
        </p:nvSpPr>
        <p:spPr>
          <a:xfrm>
            <a:off x="539748" y="1520825"/>
            <a:ext cx="8064500" cy="4645025"/>
          </a:xfrm>
        </p:spPr>
        <p:txBody>
          <a:bodyPr/>
          <a:lstStyle>
            <a:lvl1pPr marL="0" indent="0">
              <a:lnSpc>
                <a:spcPct val="90000"/>
              </a:lnSpc>
              <a:buFontTx/>
              <a:buNone/>
              <a:defRPr sz="1400"/>
            </a:lvl1pPr>
          </a:lstStyle>
          <a:p>
            <a:pPr lvl="0"/>
            <a:r>
              <a:rPr lang="de-DE" dirty="0" smtClean="0"/>
              <a:t>Textmasterformat bearbeiten</a:t>
            </a:r>
          </a:p>
        </p:txBody>
      </p:sp>
    </p:spTree>
    <p:extLst>
      <p:ext uri="{BB962C8B-B14F-4D97-AF65-F5344CB8AC3E}">
        <p14:creationId xmlns:p14="http://schemas.microsoft.com/office/powerpoint/2010/main" val="404772323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2zeilig 1spaltig Text Grafik">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5"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
        <p:nvSpPr>
          <p:cNvPr id="10" name="Textplatzhalter 10"/>
          <p:cNvSpPr>
            <a:spLocks noGrp="1"/>
          </p:cNvSpPr>
          <p:nvPr>
            <p:ph type="body" sz="quarter" idx="15"/>
          </p:nvPr>
        </p:nvSpPr>
        <p:spPr>
          <a:xfrm>
            <a:off x="539748" y="1844675"/>
            <a:ext cx="8064500" cy="4321175"/>
          </a:xfrm>
        </p:spPr>
        <p:txBody>
          <a:bodyPr/>
          <a:lstStyle>
            <a:lvl1pPr marL="0" indent="0">
              <a:lnSpc>
                <a:spcPct val="90000"/>
              </a:lnSpc>
              <a:buFontTx/>
              <a:buNone/>
              <a:defRPr sz="1400"/>
            </a:lvl1pPr>
          </a:lstStyle>
          <a:p>
            <a:pPr lvl="0"/>
            <a:r>
              <a:rPr lang="de-DE" dirty="0" smtClean="0"/>
              <a:t>Textmasterformat bearbeiten</a:t>
            </a:r>
          </a:p>
        </p:txBody>
      </p:sp>
    </p:spTree>
    <p:extLst>
      <p:ext uri="{BB962C8B-B14F-4D97-AF65-F5344CB8AC3E}">
        <p14:creationId xmlns:p14="http://schemas.microsoft.com/office/powerpoint/2010/main" val="406513759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1zeilig 3spaltig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4"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
        <p:nvSpPr>
          <p:cNvPr id="11" name="Inhaltsplatzhalter 11"/>
          <p:cNvSpPr>
            <a:spLocks noGrp="1" noChangeAspect="1"/>
          </p:cNvSpPr>
          <p:nvPr>
            <p:ph sz="quarter" idx="17"/>
          </p:nvPr>
        </p:nvSpPr>
        <p:spPr>
          <a:xfrm>
            <a:off x="539750" y="1520825"/>
            <a:ext cx="2574000" cy="1440000"/>
          </a:xfrm>
        </p:spPr>
        <p:txBody>
          <a:bodyPr/>
          <a:lstStyle>
            <a:lvl1pPr marL="0" indent="0">
              <a:buFontTx/>
              <a:buNone/>
              <a:defRPr/>
            </a:lvl1pPr>
          </a:lstStyle>
          <a:p>
            <a:pPr lvl="0"/>
            <a:endParaRPr lang="de-DE" dirty="0"/>
          </a:p>
        </p:txBody>
      </p:sp>
      <p:sp>
        <p:nvSpPr>
          <p:cNvPr id="22" name="Inhaltsplatzhalter 11"/>
          <p:cNvSpPr>
            <a:spLocks noGrp="1" noChangeAspect="1"/>
          </p:cNvSpPr>
          <p:nvPr>
            <p:ph sz="quarter" idx="18"/>
          </p:nvPr>
        </p:nvSpPr>
        <p:spPr>
          <a:xfrm>
            <a:off x="3284999" y="1520825"/>
            <a:ext cx="2574000" cy="1440000"/>
          </a:xfrm>
        </p:spPr>
        <p:txBody>
          <a:bodyPr/>
          <a:lstStyle>
            <a:lvl1pPr marL="0" indent="0">
              <a:buFontTx/>
              <a:buNone/>
              <a:defRPr/>
            </a:lvl1pPr>
          </a:lstStyle>
          <a:p>
            <a:pPr lvl="0"/>
            <a:endParaRPr lang="de-DE" dirty="0"/>
          </a:p>
        </p:txBody>
      </p:sp>
      <p:sp>
        <p:nvSpPr>
          <p:cNvPr id="23" name="Inhaltsplatzhalter 11"/>
          <p:cNvSpPr>
            <a:spLocks noGrp="1" noChangeAspect="1"/>
          </p:cNvSpPr>
          <p:nvPr>
            <p:ph sz="quarter" idx="19"/>
          </p:nvPr>
        </p:nvSpPr>
        <p:spPr>
          <a:xfrm>
            <a:off x="6024370" y="1520825"/>
            <a:ext cx="2574000" cy="1440000"/>
          </a:xfrm>
        </p:spPr>
        <p:txBody>
          <a:bodyPr/>
          <a:lstStyle>
            <a:lvl1pPr marL="0" indent="0">
              <a:buFontTx/>
              <a:buNone/>
              <a:defRPr/>
            </a:lvl1pPr>
          </a:lstStyle>
          <a:p>
            <a:pPr lvl="0"/>
            <a:endParaRPr lang="de-DE" dirty="0"/>
          </a:p>
        </p:txBody>
      </p:sp>
      <p:sp>
        <p:nvSpPr>
          <p:cNvPr id="24" name="Inhaltsplatzhalter 11"/>
          <p:cNvSpPr>
            <a:spLocks noGrp="1" noChangeAspect="1"/>
          </p:cNvSpPr>
          <p:nvPr>
            <p:ph sz="quarter" idx="20"/>
          </p:nvPr>
        </p:nvSpPr>
        <p:spPr>
          <a:xfrm>
            <a:off x="539748" y="3106800"/>
            <a:ext cx="2574000" cy="1440000"/>
          </a:xfrm>
        </p:spPr>
        <p:txBody>
          <a:bodyPr/>
          <a:lstStyle>
            <a:lvl1pPr marL="0" indent="0">
              <a:buFontTx/>
              <a:buNone/>
              <a:defRPr/>
            </a:lvl1pPr>
          </a:lstStyle>
          <a:p>
            <a:pPr lvl="0"/>
            <a:endParaRPr lang="de-DE" dirty="0"/>
          </a:p>
        </p:txBody>
      </p:sp>
      <p:sp>
        <p:nvSpPr>
          <p:cNvPr id="25" name="Inhaltsplatzhalter 11"/>
          <p:cNvSpPr>
            <a:spLocks noGrp="1" noChangeAspect="1"/>
          </p:cNvSpPr>
          <p:nvPr>
            <p:ph sz="quarter" idx="21"/>
          </p:nvPr>
        </p:nvSpPr>
        <p:spPr>
          <a:xfrm>
            <a:off x="3284997" y="3106800"/>
            <a:ext cx="2574000" cy="1440000"/>
          </a:xfrm>
        </p:spPr>
        <p:txBody>
          <a:bodyPr/>
          <a:lstStyle>
            <a:lvl1pPr marL="0" indent="0">
              <a:buFontTx/>
              <a:buNone/>
              <a:defRPr/>
            </a:lvl1pPr>
          </a:lstStyle>
          <a:p>
            <a:pPr lvl="0"/>
            <a:endParaRPr lang="de-DE" dirty="0"/>
          </a:p>
        </p:txBody>
      </p:sp>
      <p:sp>
        <p:nvSpPr>
          <p:cNvPr id="26" name="Inhaltsplatzhalter 11"/>
          <p:cNvSpPr>
            <a:spLocks noGrp="1" noChangeAspect="1"/>
          </p:cNvSpPr>
          <p:nvPr>
            <p:ph sz="quarter" idx="22"/>
          </p:nvPr>
        </p:nvSpPr>
        <p:spPr>
          <a:xfrm>
            <a:off x="6024368" y="3106800"/>
            <a:ext cx="2574000" cy="1440000"/>
          </a:xfrm>
        </p:spPr>
        <p:txBody>
          <a:bodyPr/>
          <a:lstStyle>
            <a:lvl1pPr marL="0" indent="0">
              <a:buFontTx/>
              <a:buNone/>
              <a:defRPr/>
            </a:lvl1pPr>
          </a:lstStyle>
          <a:p>
            <a:pPr lvl="0"/>
            <a:endParaRPr lang="de-DE" dirty="0"/>
          </a:p>
        </p:txBody>
      </p:sp>
      <p:sp>
        <p:nvSpPr>
          <p:cNvPr id="27" name="Inhaltsplatzhalter 11"/>
          <p:cNvSpPr>
            <a:spLocks noGrp="1" noChangeAspect="1"/>
          </p:cNvSpPr>
          <p:nvPr>
            <p:ph sz="quarter" idx="23"/>
          </p:nvPr>
        </p:nvSpPr>
        <p:spPr>
          <a:xfrm>
            <a:off x="539748" y="4705200"/>
            <a:ext cx="2574000" cy="1440000"/>
          </a:xfrm>
        </p:spPr>
        <p:txBody>
          <a:bodyPr/>
          <a:lstStyle>
            <a:lvl1pPr marL="0" indent="0">
              <a:buFontTx/>
              <a:buNone/>
              <a:defRPr/>
            </a:lvl1pPr>
          </a:lstStyle>
          <a:p>
            <a:pPr lvl="0"/>
            <a:endParaRPr lang="de-DE" dirty="0"/>
          </a:p>
        </p:txBody>
      </p:sp>
      <p:sp>
        <p:nvSpPr>
          <p:cNvPr id="28" name="Inhaltsplatzhalter 11"/>
          <p:cNvSpPr>
            <a:spLocks noGrp="1" noChangeAspect="1"/>
          </p:cNvSpPr>
          <p:nvPr>
            <p:ph sz="quarter" idx="24"/>
          </p:nvPr>
        </p:nvSpPr>
        <p:spPr>
          <a:xfrm>
            <a:off x="3284997" y="4705200"/>
            <a:ext cx="2574000" cy="1440000"/>
          </a:xfrm>
        </p:spPr>
        <p:txBody>
          <a:bodyPr/>
          <a:lstStyle>
            <a:lvl1pPr marL="0" indent="0">
              <a:buFontTx/>
              <a:buNone/>
              <a:defRPr/>
            </a:lvl1pPr>
          </a:lstStyle>
          <a:p>
            <a:pPr lvl="0"/>
            <a:endParaRPr lang="de-DE" dirty="0"/>
          </a:p>
        </p:txBody>
      </p:sp>
      <p:sp>
        <p:nvSpPr>
          <p:cNvPr id="29" name="Inhaltsplatzhalter 11"/>
          <p:cNvSpPr>
            <a:spLocks noGrp="1" noChangeAspect="1"/>
          </p:cNvSpPr>
          <p:nvPr>
            <p:ph sz="quarter" idx="25"/>
          </p:nvPr>
        </p:nvSpPr>
        <p:spPr>
          <a:xfrm>
            <a:off x="6024368" y="4705200"/>
            <a:ext cx="2574000" cy="1440000"/>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3458073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65">
          <p15:clr>
            <a:srgbClr val="FBAE40"/>
          </p15:clr>
        </p15:guide>
        <p15:guide id="2" pos="1973">
          <p15:clr>
            <a:srgbClr val="FBAE40"/>
          </p15:clr>
        </p15:guide>
        <p15:guide id="3" pos="2064">
          <p15:clr>
            <a:srgbClr val="FBAE40"/>
          </p15:clr>
        </p15:guide>
        <p15:guide id="4" pos="3696">
          <p15:clr>
            <a:srgbClr val="FBAE40"/>
          </p15:clr>
        </p15:guide>
        <p15:guide id="5" pos="3787">
          <p15:clr>
            <a:srgbClr val="FBAE40"/>
          </p15:clr>
        </p15:guide>
        <p15:guide id="0" orient="horz" pos="1956">
          <p15:clr>
            <a:srgbClr val="FBAE40"/>
          </p15:clr>
        </p15:guide>
        <p15:guide id="6" orient="horz" pos="2863">
          <p15:clr>
            <a:srgbClr val="FBAE40"/>
          </p15:clr>
        </p15:guide>
        <p15:guide id="7" orient="horz" pos="296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2zeilig 3spaltig Text Bi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C19C1DBD-5E4A-4FA5-BDAB-EEF4A6DADCC0}" type="datetime1">
              <a:rPr lang="de-DE" smtClean="0"/>
              <a:t>07.03.2019</a:t>
            </a:fld>
            <a:endParaRPr lang="de-DE" dirty="0"/>
          </a:p>
        </p:txBody>
      </p:sp>
      <p:sp>
        <p:nvSpPr>
          <p:cNvPr id="15" name="Titel 1"/>
          <p:cNvSpPr>
            <a:spLocks noGrp="1"/>
          </p:cNvSpPr>
          <p:nvPr>
            <p:ph type="title" hasCustomPrompt="1"/>
          </p:nvPr>
        </p:nvSpPr>
        <p:spPr>
          <a:xfrm>
            <a:off x="539748" y="728663"/>
            <a:ext cx="8064502" cy="792162"/>
          </a:xfrm>
        </p:spPr>
        <p:txBody>
          <a:bodyPr wrap="none"/>
          <a:lstStyle/>
          <a:p>
            <a:r>
              <a:rPr lang="de-CH" dirty="0" smtClean="0"/>
              <a:t>Mastertitelformat bearbeiten</a:t>
            </a:r>
            <a:endParaRPr lang="en-GB" dirty="0"/>
          </a:p>
        </p:txBody>
      </p:sp>
      <p:sp>
        <p:nvSpPr>
          <p:cNvPr id="9" name="Inhaltsplatzhalter 11"/>
          <p:cNvSpPr>
            <a:spLocks noGrp="1" noChangeAspect="1"/>
          </p:cNvSpPr>
          <p:nvPr>
            <p:ph sz="quarter" idx="17"/>
          </p:nvPr>
        </p:nvSpPr>
        <p:spPr>
          <a:xfrm>
            <a:off x="558138" y="1844675"/>
            <a:ext cx="2574000" cy="1332000"/>
          </a:xfrm>
        </p:spPr>
        <p:txBody>
          <a:bodyPr/>
          <a:lstStyle>
            <a:lvl1pPr marL="0" indent="0">
              <a:buFontTx/>
              <a:buNone/>
              <a:defRPr/>
            </a:lvl1pPr>
          </a:lstStyle>
          <a:p>
            <a:pPr lvl="0"/>
            <a:endParaRPr lang="de-DE" dirty="0"/>
          </a:p>
        </p:txBody>
      </p:sp>
      <p:sp>
        <p:nvSpPr>
          <p:cNvPr id="22" name="Inhaltsplatzhalter 11"/>
          <p:cNvSpPr>
            <a:spLocks noGrp="1" noChangeAspect="1"/>
          </p:cNvSpPr>
          <p:nvPr>
            <p:ph sz="quarter" idx="18"/>
          </p:nvPr>
        </p:nvSpPr>
        <p:spPr>
          <a:xfrm>
            <a:off x="3296894" y="1844675"/>
            <a:ext cx="2574000" cy="1332000"/>
          </a:xfrm>
        </p:spPr>
        <p:txBody>
          <a:bodyPr/>
          <a:lstStyle>
            <a:lvl1pPr marL="0" indent="0">
              <a:buFontTx/>
              <a:buNone/>
              <a:defRPr/>
            </a:lvl1pPr>
          </a:lstStyle>
          <a:p>
            <a:pPr lvl="0"/>
            <a:endParaRPr lang="de-DE" dirty="0"/>
          </a:p>
        </p:txBody>
      </p:sp>
      <p:sp>
        <p:nvSpPr>
          <p:cNvPr id="23" name="Inhaltsplatzhalter 11"/>
          <p:cNvSpPr>
            <a:spLocks noGrp="1" noChangeAspect="1"/>
          </p:cNvSpPr>
          <p:nvPr>
            <p:ph sz="quarter" idx="19"/>
          </p:nvPr>
        </p:nvSpPr>
        <p:spPr>
          <a:xfrm>
            <a:off x="6035650" y="1844675"/>
            <a:ext cx="2574000" cy="1332000"/>
          </a:xfrm>
        </p:spPr>
        <p:txBody>
          <a:bodyPr/>
          <a:lstStyle>
            <a:lvl1pPr marL="0" indent="0">
              <a:buFontTx/>
              <a:buNone/>
              <a:defRPr/>
            </a:lvl1pPr>
          </a:lstStyle>
          <a:p>
            <a:pPr lvl="0"/>
            <a:endParaRPr lang="de-DE" dirty="0"/>
          </a:p>
        </p:txBody>
      </p:sp>
      <p:sp>
        <p:nvSpPr>
          <p:cNvPr id="24" name="Inhaltsplatzhalter 11"/>
          <p:cNvSpPr>
            <a:spLocks noGrp="1" noChangeAspect="1"/>
          </p:cNvSpPr>
          <p:nvPr>
            <p:ph sz="quarter" idx="20"/>
          </p:nvPr>
        </p:nvSpPr>
        <p:spPr>
          <a:xfrm>
            <a:off x="552738" y="3337200"/>
            <a:ext cx="2574000" cy="1332000"/>
          </a:xfrm>
        </p:spPr>
        <p:txBody>
          <a:bodyPr/>
          <a:lstStyle>
            <a:lvl1pPr marL="0" indent="0">
              <a:buFontTx/>
              <a:buNone/>
              <a:defRPr/>
            </a:lvl1pPr>
          </a:lstStyle>
          <a:p>
            <a:pPr lvl="0"/>
            <a:endParaRPr lang="de-DE" dirty="0"/>
          </a:p>
        </p:txBody>
      </p:sp>
      <p:sp>
        <p:nvSpPr>
          <p:cNvPr id="25" name="Inhaltsplatzhalter 11"/>
          <p:cNvSpPr>
            <a:spLocks noGrp="1" noChangeAspect="1"/>
          </p:cNvSpPr>
          <p:nvPr>
            <p:ph sz="quarter" idx="21"/>
          </p:nvPr>
        </p:nvSpPr>
        <p:spPr>
          <a:xfrm>
            <a:off x="3291494" y="3337200"/>
            <a:ext cx="2574000" cy="1332000"/>
          </a:xfrm>
        </p:spPr>
        <p:txBody>
          <a:bodyPr/>
          <a:lstStyle>
            <a:lvl1pPr marL="0" indent="0">
              <a:buFontTx/>
              <a:buNone/>
              <a:defRPr/>
            </a:lvl1pPr>
          </a:lstStyle>
          <a:p>
            <a:pPr lvl="0"/>
            <a:endParaRPr lang="de-DE" dirty="0"/>
          </a:p>
        </p:txBody>
      </p:sp>
      <p:sp>
        <p:nvSpPr>
          <p:cNvPr id="26" name="Inhaltsplatzhalter 11"/>
          <p:cNvSpPr>
            <a:spLocks noGrp="1" noChangeAspect="1"/>
          </p:cNvSpPr>
          <p:nvPr>
            <p:ph sz="quarter" idx="22"/>
          </p:nvPr>
        </p:nvSpPr>
        <p:spPr>
          <a:xfrm>
            <a:off x="6030250" y="3337200"/>
            <a:ext cx="2574000" cy="1332000"/>
          </a:xfrm>
        </p:spPr>
        <p:txBody>
          <a:bodyPr/>
          <a:lstStyle>
            <a:lvl1pPr marL="0" indent="0">
              <a:buFontTx/>
              <a:buNone/>
              <a:defRPr/>
            </a:lvl1pPr>
          </a:lstStyle>
          <a:p>
            <a:pPr lvl="0"/>
            <a:endParaRPr lang="de-DE" dirty="0"/>
          </a:p>
        </p:txBody>
      </p:sp>
      <p:sp>
        <p:nvSpPr>
          <p:cNvPr id="27" name="Inhaltsplatzhalter 11"/>
          <p:cNvSpPr>
            <a:spLocks noGrp="1" noChangeAspect="1"/>
          </p:cNvSpPr>
          <p:nvPr>
            <p:ph sz="quarter" idx="23"/>
          </p:nvPr>
        </p:nvSpPr>
        <p:spPr>
          <a:xfrm>
            <a:off x="552738" y="4824000"/>
            <a:ext cx="2574000" cy="1332000"/>
          </a:xfrm>
        </p:spPr>
        <p:txBody>
          <a:bodyPr/>
          <a:lstStyle>
            <a:lvl1pPr marL="0" indent="0">
              <a:buFontTx/>
              <a:buNone/>
              <a:defRPr/>
            </a:lvl1pPr>
          </a:lstStyle>
          <a:p>
            <a:pPr lvl="0"/>
            <a:endParaRPr lang="de-DE" dirty="0"/>
          </a:p>
        </p:txBody>
      </p:sp>
      <p:sp>
        <p:nvSpPr>
          <p:cNvPr id="28" name="Inhaltsplatzhalter 11"/>
          <p:cNvSpPr>
            <a:spLocks noGrp="1" noChangeAspect="1"/>
          </p:cNvSpPr>
          <p:nvPr>
            <p:ph sz="quarter" idx="24"/>
          </p:nvPr>
        </p:nvSpPr>
        <p:spPr>
          <a:xfrm>
            <a:off x="3291494" y="4824000"/>
            <a:ext cx="2574000" cy="1332000"/>
          </a:xfrm>
        </p:spPr>
        <p:txBody>
          <a:bodyPr/>
          <a:lstStyle>
            <a:lvl1pPr marL="0" indent="0">
              <a:buFontTx/>
              <a:buNone/>
              <a:defRPr/>
            </a:lvl1pPr>
          </a:lstStyle>
          <a:p>
            <a:pPr lvl="0"/>
            <a:endParaRPr lang="de-DE" dirty="0"/>
          </a:p>
        </p:txBody>
      </p:sp>
      <p:sp>
        <p:nvSpPr>
          <p:cNvPr id="29" name="Inhaltsplatzhalter 11"/>
          <p:cNvSpPr>
            <a:spLocks noGrp="1" noChangeAspect="1"/>
          </p:cNvSpPr>
          <p:nvPr>
            <p:ph sz="quarter" idx="25"/>
          </p:nvPr>
        </p:nvSpPr>
        <p:spPr>
          <a:xfrm>
            <a:off x="6030250" y="4824000"/>
            <a:ext cx="2574000" cy="1332000"/>
          </a:xfrm>
        </p:spPr>
        <p:txBody>
          <a:bodyPr/>
          <a:lstStyle>
            <a:lvl1pPr marL="0" indent="0">
              <a:buFontTx/>
              <a:buNone/>
              <a:defRPr/>
            </a:lvl1pPr>
          </a:lstStyle>
          <a:p>
            <a:pPr lvl="0"/>
            <a:endParaRPr lang="de-DE" dirty="0"/>
          </a:p>
        </p:txBody>
      </p:sp>
    </p:spTree>
    <p:extLst>
      <p:ext uri="{BB962C8B-B14F-4D97-AF65-F5344CB8AC3E}">
        <p14:creationId xmlns:p14="http://schemas.microsoft.com/office/powerpoint/2010/main" val="2688434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001">
          <p15:clr>
            <a:srgbClr val="FBAE40"/>
          </p15:clr>
        </p15:guide>
        <p15:guide id="2" pos="1973">
          <p15:clr>
            <a:srgbClr val="FBAE40"/>
          </p15:clr>
        </p15:guide>
        <p15:guide id="3" pos="2064">
          <p15:clr>
            <a:srgbClr val="FBAE40"/>
          </p15:clr>
        </p15:guide>
        <p15:guide id="4" pos="3696">
          <p15:clr>
            <a:srgbClr val="FBAE40"/>
          </p15:clr>
        </p15:guide>
        <p15:guide id="5" pos="3796">
          <p15:clr>
            <a:srgbClr val="FBAE40"/>
          </p15:clr>
        </p15:guide>
        <p15:guide id="0" orient="horz" pos="2101">
          <p15:clr>
            <a:srgbClr val="FBAE40"/>
          </p15:clr>
        </p15:guide>
        <p15:guide id="6" orient="horz" pos="2954">
          <p15:clr>
            <a:srgbClr val="FBAE40"/>
          </p15:clr>
        </p15:guide>
        <p15:guide id="7" orient="horz" pos="30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Danke">
    <p:spTree>
      <p:nvGrpSpPr>
        <p:cNvPr id="1" name=""/>
        <p:cNvGrpSpPr/>
        <p:nvPr/>
      </p:nvGrpSpPr>
      <p:grpSpPr>
        <a:xfrm>
          <a:off x="0" y="0"/>
          <a:ext cx="0" cy="0"/>
          <a:chOff x="0" y="0"/>
          <a:chExt cx="0" cy="0"/>
        </a:xfrm>
      </p:grpSpPr>
      <p:sp>
        <p:nvSpPr>
          <p:cNvPr id="6" name="Rechteck 5"/>
          <p:cNvSpPr/>
          <p:nvPr userDrawn="1"/>
        </p:nvSpPr>
        <p:spPr>
          <a:xfrm>
            <a:off x="0" y="3057525"/>
            <a:ext cx="9144000" cy="3800475"/>
          </a:xfrm>
          <a:prstGeom prst="rect">
            <a:avLst/>
          </a:prstGeom>
          <a:solidFill>
            <a:srgbClr val="666F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Parallelogramm 6"/>
          <p:cNvSpPr/>
          <p:nvPr userDrawn="1"/>
        </p:nvSpPr>
        <p:spPr>
          <a:xfrm>
            <a:off x="3386139" y="3057525"/>
            <a:ext cx="5757861" cy="3800475"/>
          </a:xfrm>
          <a:prstGeom prst="parallelogram">
            <a:avLst>
              <a:gd name="adj" fmla="val 50527"/>
            </a:avLst>
          </a:prstGeom>
          <a:solidFill>
            <a:srgbClr val="6CA4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8" name="Parallelogramm 7"/>
          <p:cNvSpPr/>
          <p:nvPr userDrawn="1"/>
        </p:nvSpPr>
        <p:spPr>
          <a:xfrm flipH="1">
            <a:off x="3000375" y="3057525"/>
            <a:ext cx="5757861" cy="3800475"/>
          </a:xfrm>
          <a:prstGeom prst="parallelogram">
            <a:avLst>
              <a:gd name="adj" fmla="val 50527"/>
            </a:avLst>
          </a:prstGeom>
          <a:solidFill>
            <a:srgbClr val="00977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9" name="Parallelogramm 8"/>
          <p:cNvSpPr/>
          <p:nvPr userDrawn="1"/>
        </p:nvSpPr>
        <p:spPr>
          <a:xfrm>
            <a:off x="420945" y="3057525"/>
            <a:ext cx="5757861" cy="3800475"/>
          </a:xfrm>
          <a:prstGeom prst="parallelogram">
            <a:avLst>
              <a:gd name="adj" fmla="val 50527"/>
            </a:avLst>
          </a:prstGeom>
          <a:solidFill>
            <a:srgbClr val="E4C9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dirty="0"/>
          </a:p>
        </p:txBody>
      </p:sp>
      <p:sp>
        <p:nvSpPr>
          <p:cNvPr id="10" name="Titel 1"/>
          <p:cNvSpPr>
            <a:spLocks noGrp="1"/>
          </p:cNvSpPr>
          <p:nvPr>
            <p:ph type="title"/>
          </p:nvPr>
        </p:nvSpPr>
        <p:spPr>
          <a:xfrm>
            <a:off x="539750" y="1520825"/>
            <a:ext cx="8064500" cy="900113"/>
          </a:xfrm>
          <a:prstGeom prst="rect">
            <a:avLst/>
          </a:prstGeom>
        </p:spPr>
        <p:txBody>
          <a:bodyPr lIns="0" tIns="0" rIns="0" bIns="0" anchor="t" anchorCtr="0"/>
          <a:lstStyle>
            <a:lvl1pPr>
              <a:defRPr sz="3200"/>
            </a:lvl1pPr>
          </a:lstStyle>
          <a:p>
            <a:r>
              <a:rPr lang="de-DE" smtClean="0"/>
              <a:t>Titelmasterformat durch Klicken bearbeiten</a:t>
            </a:r>
            <a:endParaRPr lang="de-DE" dirty="0"/>
          </a:p>
        </p:txBody>
      </p:sp>
      <p:sp>
        <p:nvSpPr>
          <p:cNvPr id="12" name="Textplatzhalter 1"/>
          <p:cNvSpPr>
            <a:spLocks noGrp="1"/>
          </p:cNvSpPr>
          <p:nvPr>
            <p:ph idx="1"/>
          </p:nvPr>
        </p:nvSpPr>
        <p:spPr>
          <a:xfrm>
            <a:off x="537088" y="2633175"/>
            <a:ext cx="8058370" cy="236405"/>
          </a:xfrm>
          <a:prstGeom prst="rect">
            <a:avLst/>
          </a:prstGeom>
        </p:spPr>
        <p:txBody>
          <a:bodyPr vert="horz" lIns="0" tIns="0" rIns="0" bIns="0" rtlCol="0">
            <a:noAutofit/>
          </a:bodyPr>
          <a:lstStyle>
            <a:lvl1pPr>
              <a:defRPr sz="1000"/>
            </a:lvl1pPr>
          </a:lstStyle>
          <a:p>
            <a:pPr lvl="0"/>
            <a:r>
              <a:rPr lang="de-DE" smtClean="0"/>
              <a:t>Formatvorlagen des Textmasters bearbeiten</a:t>
            </a:r>
          </a:p>
        </p:txBody>
      </p:sp>
    </p:spTree>
    <p:extLst>
      <p:ext uri="{BB962C8B-B14F-4D97-AF65-F5344CB8AC3E}">
        <p14:creationId xmlns:p14="http://schemas.microsoft.com/office/powerpoint/2010/main" val="1095239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1zeilig Aufzählung 22p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07.03.2019</a:t>
            </a:fld>
            <a:endParaRPr lang="de-DE" dirty="0"/>
          </a:p>
        </p:txBody>
      </p:sp>
      <p:sp>
        <p:nvSpPr>
          <p:cNvPr id="6" name="Textplatzhalter 6"/>
          <p:cNvSpPr>
            <a:spLocks noGrp="1"/>
          </p:cNvSpPr>
          <p:nvPr>
            <p:ph type="body" sz="quarter" idx="13" hasCustomPrompt="1"/>
          </p:nvPr>
        </p:nvSpPr>
        <p:spPr>
          <a:xfrm>
            <a:off x="539750" y="1520825"/>
            <a:ext cx="8069263" cy="4645025"/>
          </a:xfrm>
        </p:spPr>
        <p:txBody>
          <a:bodyPr/>
          <a:lstStyle/>
          <a:p>
            <a:pPr lvl="1"/>
            <a:r>
              <a:rPr lang="de-DE" dirty="0" smtClean="0"/>
              <a:t>Zweite Ebene</a:t>
            </a:r>
          </a:p>
        </p:txBody>
      </p:sp>
    </p:spTree>
    <p:extLst>
      <p:ext uri="{BB962C8B-B14F-4D97-AF65-F5344CB8AC3E}">
        <p14:creationId xmlns:p14="http://schemas.microsoft.com/office/powerpoint/2010/main" val="13410432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2zeilig Aufzählung 22p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48" y="728663"/>
            <a:ext cx="8064502" cy="792162"/>
          </a:xfrm>
        </p:spPr>
        <p:txBody>
          <a:bodyPr/>
          <a:lstStyle/>
          <a:p>
            <a:r>
              <a:rPr lang="de-CH" dirty="0" smtClean="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07.03.2019</a:t>
            </a:fld>
            <a:endParaRPr lang="de-DE" dirty="0"/>
          </a:p>
        </p:txBody>
      </p:sp>
      <p:sp>
        <p:nvSpPr>
          <p:cNvPr id="6" name="Textplatzhalter 6"/>
          <p:cNvSpPr>
            <a:spLocks noGrp="1"/>
          </p:cNvSpPr>
          <p:nvPr>
            <p:ph type="body" sz="quarter" idx="13" hasCustomPrompt="1"/>
          </p:nvPr>
        </p:nvSpPr>
        <p:spPr>
          <a:xfrm>
            <a:off x="539750" y="1844675"/>
            <a:ext cx="8069263" cy="4321175"/>
          </a:xfrm>
        </p:spPr>
        <p:txBody>
          <a:bodyPr/>
          <a:lstStyle/>
          <a:p>
            <a:pPr lvl="1"/>
            <a:r>
              <a:rPr lang="de-DE" dirty="0" smtClean="0"/>
              <a:t>Zweite Ebene</a:t>
            </a:r>
          </a:p>
        </p:txBody>
      </p:sp>
    </p:spTree>
    <p:extLst>
      <p:ext uri="{BB962C8B-B14F-4D97-AF65-F5344CB8AC3E}">
        <p14:creationId xmlns:p14="http://schemas.microsoft.com/office/powerpoint/2010/main" val="34792344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1zeilig Aufzählung 18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75349C9D-2573-4E0E-BF7B-0460D0D7C732}" type="datetime1">
              <a:rPr lang="de-DE" smtClean="0"/>
              <a:t>07.03.2019</a:t>
            </a:fld>
            <a:endParaRPr lang="de-DE" dirty="0"/>
          </a:p>
        </p:txBody>
      </p:sp>
      <p:sp>
        <p:nvSpPr>
          <p:cNvPr id="6" name="Textplatzhalter 21"/>
          <p:cNvSpPr>
            <a:spLocks noGrp="1"/>
          </p:cNvSpPr>
          <p:nvPr>
            <p:ph type="body" sz="quarter" idx="13" hasCustomPrompt="1"/>
          </p:nvPr>
        </p:nvSpPr>
        <p:spPr>
          <a:xfrm>
            <a:off x="539750" y="1520825"/>
            <a:ext cx="8069263" cy="4645025"/>
          </a:xfrm>
        </p:spPr>
        <p:txBody>
          <a:bodyPr/>
          <a:lstStyle/>
          <a:p>
            <a:pPr lvl="2"/>
            <a:r>
              <a:rPr lang="de-DE" dirty="0" smtClean="0"/>
              <a:t>Dritte Ebene</a:t>
            </a:r>
          </a:p>
        </p:txBody>
      </p:sp>
      <p:sp>
        <p:nvSpPr>
          <p:cNvPr id="7"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1818756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2zeilig Aufzählung 18p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smtClean="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75349C9D-2573-4E0E-BF7B-0460D0D7C732}" type="datetime1">
              <a:rPr lang="de-DE" smtClean="0"/>
              <a:t>07.03.2019</a:t>
            </a:fld>
            <a:endParaRPr lang="de-DE" dirty="0"/>
          </a:p>
        </p:txBody>
      </p:sp>
      <p:sp>
        <p:nvSpPr>
          <p:cNvPr id="6" name="Textplatzhalter 21"/>
          <p:cNvSpPr>
            <a:spLocks noGrp="1"/>
          </p:cNvSpPr>
          <p:nvPr>
            <p:ph type="body" sz="quarter" idx="13" hasCustomPrompt="1"/>
          </p:nvPr>
        </p:nvSpPr>
        <p:spPr>
          <a:xfrm>
            <a:off x="539750" y="1844675"/>
            <a:ext cx="8069263" cy="4321175"/>
          </a:xfrm>
        </p:spPr>
        <p:txBody>
          <a:bodyPr/>
          <a:lstStyle/>
          <a:p>
            <a:pPr lvl="2"/>
            <a:r>
              <a:rPr lang="de-DE" dirty="0" smtClean="0"/>
              <a:t>Dritte Ebene</a:t>
            </a:r>
          </a:p>
        </p:txBody>
      </p:sp>
    </p:spTree>
    <p:extLst>
      <p:ext uri="{BB962C8B-B14F-4D97-AF65-F5344CB8AC3E}">
        <p14:creationId xmlns:p14="http://schemas.microsoft.com/office/powerpoint/2010/main" val="2321485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1zeilig Aufzählung 14p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EC176515-9B4F-4A08-AFA9-B27DCAF49459}" type="datetime1">
              <a:rPr lang="de-DE" smtClean="0"/>
              <a:t>07.03.2019</a:t>
            </a:fld>
            <a:endParaRPr lang="de-DE" dirty="0"/>
          </a:p>
        </p:txBody>
      </p:sp>
      <p:sp>
        <p:nvSpPr>
          <p:cNvPr id="6" name="Textplatzhalter 12"/>
          <p:cNvSpPr>
            <a:spLocks noGrp="1"/>
          </p:cNvSpPr>
          <p:nvPr>
            <p:ph type="body" sz="quarter" idx="13" hasCustomPrompt="1"/>
          </p:nvPr>
        </p:nvSpPr>
        <p:spPr>
          <a:xfrm>
            <a:off x="539750" y="1520825"/>
            <a:ext cx="8069263" cy="4645025"/>
          </a:xfrm>
        </p:spPr>
        <p:txBody>
          <a:bodyPr/>
          <a:lstStyle/>
          <a:p>
            <a:pPr lvl="3"/>
            <a:r>
              <a:rPr lang="de-DE" dirty="0" smtClean="0"/>
              <a:t>Vierte Ebene</a:t>
            </a:r>
          </a:p>
        </p:txBody>
      </p:sp>
      <p:sp>
        <p:nvSpPr>
          <p:cNvPr id="7" name="Titel 1"/>
          <p:cNvSpPr>
            <a:spLocks noGrp="1"/>
          </p:cNvSpPr>
          <p:nvPr>
            <p:ph type="title" hasCustomPrompt="1"/>
          </p:nvPr>
        </p:nvSpPr>
        <p:spPr>
          <a:xfrm>
            <a:off x="539748" y="728663"/>
            <a:ext cx="8064502" cy="435609"/>
          </a:xfrm>
        </p:spPr>
        <p:txBody>
          <a:bodyPr wrap="none"/>
          <a:lstStyle/>
          <a:p>
            <a:r>
              <a:rPr lang="de-CH" dirty="0" smtClean="0"/>
              <a:t>Mastertitelformat bearbeiten</a:t>
            </a:r>
            <a:endParaRPr lang="en-GB" dirty="0"/>
          </a:p>
        </p:txBody>
      </p:sp>
    </p:spTree>
    <p:extLst>
      <p:ext uri="{BB962C8B-B14F-4D97-AF65-F5344CB8AC3E}">
        <p14:creationId xmlns:p14="http://schemas.microsoft.com/office/powerpoint/2010/main" val="31255061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2zeilig Aufzählung 14p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smtClean="0"/>
              <a:t>Mastertitelformat bearbeiten</a:t>
            </a:r>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‹Nr.›</a:t>
            </a:fld>
            <a:endParaRPr lang="de-DE" dirty="0"/>
          </a:p>
        </p:txBody>
      </p:sp>
      <p:sp>
        <p:nvSpPr>
          <p:cNvPr id="4" name="Fußzeilenplatzhalter 3"/>
          <p:cNvSpPr>
            <a:spLocks noGrp="1"/>
          </p:cNvSpPr>
          <p:nvPr>
            <p:ph type="ftr" sz="quarter" idx="11"/>
          </p:nvPr>
        </p:nvSpPr>
        <p:spPr/>
        <p:txBody>
          <a:bodyPr/>
          <a:lstStyle>
            <a:lvl1pPr>
              <a:defRPr b="0"/>
            </a:lvl1pPr>
          </a:lstStyle>
          <a:p>
            <a:r>
              <a:rPr lang="de-DE" dirty="0" smtClean="0"/>
              <a:t>Titel Präsentation</a:t>
            </a:r>
            <a:endParaRPr lang="de-DE" dirty="0"/>
          </a:p>
        </p:txBody>
      </p:sp>
      <p:sp>
        <p:nvSpPr>
          <p:cNvPr id="5" name="Datumsplatzhalter 4"/>
          <p:cNvSpPr>
            <a:spLocks noGrp="1"/>
          </p:cNvSpPr>
          <p:nvPr>
            <p:ph type="dt" sz="half" idx="12"/>
          </p:nvPr>
        </p:nvSpPr>
        <p:spPr/>
        <p:txBody>
          <a:bodyPr/>
          <a:lstStyle/>
          <a:p>
            <a:fld id="{EC176515-9B4F-4A08-AFA9-B27DCAF49459}" type="datetime1">
              <a:rPr lang="de-DE" smtClean="0"/>
              <a:t>07.03.2019</a:t>
            </a:fld>
            <a:endParaRPr lang="de-DE" dirty="0"/>
          </a:p>
        </p:txBody>
      </p:sp>
      <p:sp>
        <p:nvSpPr>
          <p:cNvPr id="6" name="Textplatzhalter 12"/>
          <p:cNvSpPr>
            <a:spLocks noGrp="1"/>
          </p:cNvSpPr>
          <p:nvPr>
            <p:ph type="body" sz="quarter" idx="13" hasCustomPrompt="1"/>
          </p:nvPr>
        </p:nvSpPr>
        <p:spPr>
          <a:xfrm>
            <a:off x="539750" y="1844675"/>
            <a:ext cx="8069263" cy="4321175"/>
          </a:xfrm>
        </p:spPr>
        <p:txBody>
          <a:bodyPr/>
          <a:lstStyle/>
          <a:p>
            <a:pPr lvl="3"/>
            <a:r>
              <a:rPr lang="de-DE" dirty="0" smtClean="0"/>
              <a:t>Vierte Ebene</a:t>
            </a:r>
          </a:p>
        </p:txBody>
      </p:sp>
    </p:spTree>
    <p:extLst>
      <p:ext uri="{BB962C8B-B14F-4D97-AF65-F5344CB8AC3E}">
        <p14:creationId xmlns:p14="http://schemas.microsoft.com/office/powerpoint/2010/main" val="2879774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image" Target="../media/image1.emf"/><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584" y="92499"/>
            <a:ext cx="2531026" cy="783801"/>
          </a:xfrm>
          <a:prstGeom prst="rect">
            <a:avLst/>
          </a:prstGeom>
        </p:spPr>
      </p:pic>
    </p:spTree>
    <p:extLst>
      <p:ext uri="{BB962C8B-B14F-4D97-AF65-F5344CB8AC3E}">
        <p14:creationId xmlns:p14="http://schemas.microsoft.com/office/powerpoint/2010/main" val="239071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Lst>
  <p:timing>
    <p:tnLst>
      <p:par>
        <p:cTn id="1" dur="indefinite" restart="never" nodeType="tmRoot"/>
      </p:par>
    </p:tnLst>
  </p:timing>
  <p:hf hdr="0"/>
  <p:txStyles>
    <p:titleStyle>
      <a:lvl1pPr algn="l" defTabSz="914400" rtl="0" eaLnBrk="1" latinLnBrk="0" hangingPunct="1">
        <a:lnSpc>
          <a:spcPts val="3500"/>
        </a:lnSpc>
        <a:spcBef>
          <a:spcPct val="0"/>
        </a:spcBef>
        <a:buNone/>
        <a:defRPr sz="3500" b="0" i="0" kern="1200" spc="20" baseline="0">
          <a:solidFill>
            <a:schemeClr val="tx1"/>
          </a:solidFill>
          <a:effectLst/>
          <a:latin typeface="Arial" charset="0"/>
          <a:ea typeface="Arial" charset="0"/>
          <a:cs typeface="Arial" charset="0"/>
        </a:defRPr>
      </a:lvl1pPr>
    </p:titleStyle>
    <p:bodyStyle>
      <a:lvl1pPr marL="0" indent="0" algn="l" defTabSz="288000" rtl="0" eaLnBrk="1" latinLnBrk="0" hangingPunct="1">
        <a:lnSpc>
          <a:spcPct val="90000"/>
        </a:lnSpc>
        <a:spcBef>
          <a:spcPts val="1000"/>
        </a:spcBef>
        <a:buFont typeface="Arial" panose="020B0604020202020204" pitchFamily="34" charset="0"/>
        <a:buNone/>
        <a:tabLst>
          <a:tab pos="468000" algn="l"/>
        </a:tabLst>
        <a:defRPr sz="1800" b="0" i="0" kern="1200">
          <a:solidFill>
            <a:schemeClr val="tx1"/>
          </a:solidFill>
          <a:latin typeface="Arial" charset="0"/>
          <a:ea typeface="Arial" charset="0"/>
          <a:cs typeface="Arial" charset="0"/>
        </a:defRPr>
      </a:lvl1pPr>
      <a:lvl2pPr marL="6858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2pPr>
      <a:lvl3pPr marL="12573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3pPr>
      <a:lvl4pPr marL="1600200" indent="-228600" algn="l" defTabSz="288000" rtl="0" eaLnBrk="1" latinLnBrk="0" hangingPunct="1">
        <a:lnSpc>
          <a:spcPct val="90000"/>
        </a:lnSpc>
        <a:spcBef>
          <a:spcPts val="5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4pPr>
      <a:lvl5pPr marL="2171700" indent="-342900" algn="l" defTabSz="288000" rtl="0" eaLnBrk="1" latinLnBrk="0" hangingPunct="1">
        <a:lnSpc>
          <a:spcPct val="90000"/>
        </a:lnSpc>
        <a:spcBef>
          <a:spcPts val="500"/>
        </a:spcBef>
        <a:buFont typeface="+mj-lt"/>
        <a:buAutoNum type="arabicPeriod"/>
        <a:tabLst>
          <a:tab pos="468000" algn="l"/>
        </a:tabLst>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933" userDrawn="1">
          <p15:clr>
            <a:srgbClr val="F26B43"/>
          </p15:clr>
        </p15:guide>
        <p15:guide id="2" pos="2835">
          <p15:clr>
            <a:srgbClr val="F26B43"/>
          </p15:clr>
        </p15:guide>
        <p15:guide id="3" orient="horz" pos="1729" userDrawn="1">
          <p15:clr>
            <a:srgbClr val="F26B43"/>
          </p15:clr>
        </p15:guide>
        <p15:guide id="4" orient="horz" pos="275">
          <p15:clr>
            <a:srgbClr val="F26B43"/>
          </p15:clr>
        </p15:guide>
        <p15:guide id="5" pos="340">
          <p15:clr>
            <a:srgbClr val="F26B43"/>
          </p15:clr>
        </p15:guide>
        <p15:guide id="6" orient="horz" pos="459">
          <p15:clr>
            <a:srgbClr val="F26B43"/>
          </p15:clr>
        </p15:guide>
        <p15:guide id="7" orient="horz" pos="958">
          <p15:clr>
            <a:srgbClr val="F26B43"/>
          </p15:clr>
        </p15:guide>
        <p15:guide id="8" orient="horz" pos="1162">
          <p15:clr>
            <a:srgbClr val="F26B43"/>
          </p15:clr>
        </p15:guide>
        <p15:guide id="9" pos="5420">
          <p15:clr>
            <a:srgbClr val="F26B43"/>
          </p15:clr>
        </p15:guide>
        <p15:guide id="10" pos="29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68396" y="112169"/>
            <a:ext cx="1538750" cy="476516"/>
          </a:xfrm>
          <a:prstGeom prst="rect">
            <a:avLst/>
          </a:prstGeom>
        </p:spPr>
      </p:pic>
      <p:sp>
        <p:nvSpPr>
          <p:cNvPr id="9" name="Titel 1"/>
          <p:cNvSpPr txBox="1">
            <a:spLocks/>
          </p:cNvSpPr>
          <p:nvPr userDrawn="1"/>
        </p:nvSpPr>
        <p:spPr>
          <a:xfrm>
            <a:off x="545880" y="1588662"/>
            <a:ext cx="7772400" cy="982732"/>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400"/>
              </a:lnSpc>
            </a:pPr>
            <a:endParaRPr lang="de-DE" sz="3000" dirty="0">
              <a:latin typeface="Arial" charset="0"/>
              <a:ea typeface="Arial" charset="0"/>
              <a:cs typeface="Arial" charset="0"/>
            </a:endParaRPr>
          </a:p>
        </p:txBody>
      </p:sp>
      <p:sp>
        <p:nvSpPr>
          <p:cNvPr id="10" name="Titelplatzhalter 9"/>
          <p:cNvSpPr>
            <a:spLocks noGrp="1"/>
          </p:cNvSpPr>
          <p:nvPr>
            <p:ph type="title"/>
          </p:nvPr>
        </p:nvSpPr>
        <p:spPr>
          <a:xfrm>
            <a:off x="539748" y="728663"/>
            <a:ext cx="8064502" cy="788703"/>
          </a:xfrm>
          <a:prstGeom prst="rect">
            <a:avLst/>
          </a:prstGeom>
        </p:spPr>
        <p:txBody>
          <a:bodyPr vert="horz" lIns="0" tIns="0" rIns="0" bIns="0" rtlCol="0" anchor="t">
            <a:noAutofit/>
          </a:bodyPr>
          <a:lstStyle/>
          <a:p>
            <a:r>
              <a:rPr lang="de-CH" dirty="0"/>
              <a:t>Mastertitelformat bearbeiten</a:t>
            </a:r>
            <a:endParaRPr lang="de-DE" dirty="0"/>
          </a:p>
        </p:txBody>
      </p:sp>
      <p:sp>
        <p:nvSpPr>
          <p:cNvPr id="2" name="Textplatzhalter 1"/>
          <p:cNvSpPr>
            <a:spLocks noGrp="1"/>
          </p:cNvSpPr>
          <p:nvPr>
            <p:ph type="body" idx="1"/>
          </p:nvPr>
        </p:nvSpPr>
        <p:spPr>
          <a:xfrm>
            <a:off x="545880" y="1520824"/>
            <a:ext cx="8058370" cy="4645025"/>
          </a:xfrm>
          <a:prstGeom prst="rect">
            <a:avLst/>
          </a:prstGeom>
        </p:spPr>
        <p:txBody>
          <a:bodyPr vert="horz" lIns="0" tIns="0" rIns="0" bIns="0" rtlCol="0">
            <a:noAutofit/>
          </a:bodyPr>
          <a:lstStyle/>
          <a:p>
            <a:pPr lvl="0"/>
            <a:r>
              <a:rPr lang="de-DE" dirty="0" smtClean="0"/>
              <a:t>Textmasterformat </a:t>
            </a:r>
            <a:r>
              <a:rPr lang="de-DE" dirty="0"/>
              <a:t>bearbeiten</a:t>
            </a:r>
          </a:p>
          <a:p>
            <a:pPr lvl="2"/>
            <a:r>
              <a:rPr lang="de-DE" dirty="0" smtClean="0"/>
              <a:t>Zweite Ebene</a:t>
            </a:r>
            <a:endParaRPr lang="de-DE" dirty="0"/>
          </a:p>
          <a:p>
            <a:pPr lvl="3"/>
            <a:r>
              <a:rPr lang="de-DE" dirty="0" smtClean="0"/>
              <a:t>Dritte Ebene</a:t>
            </a:r>
            <a:endParaRPr lang="de-DE" dirty="0"/>
          </a:p>
          <a:p>
            <a:pPr lvl="4"/>
            <a:r>
              <a:rPr lang="de-DE" dirty="0" smtClean="0"/>
              <a:t>Vierte Ebene</a:t>
            </a:r>
            <a:endParaRPr lang="de-DE" dirty="0"/>
          </a:p>
        </p:txBody>
      </p:sp>
      <p:sp>
        <p:nvSpPr>
          <p:cNvPr id="12" name="Slide Number Placeholder 5"/>
          <p:cNvSpPr>
            <a:spLocks noGrp="1"/>
          </p:cNvSpPr>
          <p:nvPr>
            <p:ph type="sldNum" sz="quarter" idx="4"/>
          </p:nvPr>
        </p:nvSpPr>
        <p:spPr>
          <a:xfrm>
            <a:off x="8301614" y="6593841"/>
            <a:ext cx="308036" cy="137953"/>
          </a:xfrm>
          <a:prstGeom prst="rect">
            <a:avLst/>
          </a:prstGeom>
        </p:spPr>
        <p:txBody>
          <a:bodyPr vert="horz" lIns="0" tIns="0" rIns="0" bIns="0" rtlCol="0" anchor="t">
            <a:noAutofit/>
          </a:bodyPr>
          <a:lstStyle>
            <a:lvl1pPr algn="r">
              <a:defRPr sz="800" b="1" i="0">
                <a:solidFill>
                  <a:schemeClr val="tx1"/>
                </a:solidFill>
                <a:latin typeface="Arial" charset="0"/>
                <a:ea typeface="Arial" charset="0"/>
                <a:cs typeface="Arial" charset="0"/>
              </a:defRPr>
            </a:lvl1pPr>
          </a:lstStyle>
          <a:p>
            <a:fld id="{22C43A00-C0E5-F64E-B7F3-B20E065A2C7A}" type="slidenum">
              <a:rPr lang="de-DE" smtClean="0"/>
              <a:pPr/>
              <a:t>‹Nr.›</a:t>
            </a:fld>
            <a:endParaRPr lang="de-DE" dirty="0"/>
          </a:p>
        </p:txBody>
      </p:sp>
      <p:sp>
        <p:nvSpPr>
          <p:cNvPr id="13" name="Fußzeilenplatzhalter 1"/>
          <p:cNvSpPr>
            <a:spLocks noGrp="1"/>
          </p:cNvSpPr>
          <p:nvPr>
            <p:ph type="ftr" sz="quarter" idx="3"/>
          </p:nvPr>
        </p:nvSpPr>
        <p:spPr>
          <a:xfrm>
            <a:off x="1279912" y="6593841"/>
            <a:ext cx="5484087" cy="137954"/>
          </a:xfrm>
          <a:prstGeom prst="rect">
            <a:avLst/>
          </a:prstGeom>
        </p:spPr>
        <p:txBody>
          <a:bodyPr vert="horz" wrap="none" lIns="0" tIns="0" rIns="0" bIns="0" rtlCol="0" anchor="t">
            <a:noAutofit/>
          </a:bodyPr>
          <a:lstStyle>
            <a:lvl1pPr algn="l">
              <a:defRPr sz="800" b="0" i="0">
                <a:solidFill>
                  <a:schemeClr val="tx1"/>
                </a:solidFill>
                <a:latin typeface="Arial" charset="0"/>
                <a:ea typeface="Arial" charset="0"/>
                <a:cs typeface="Arial" charset="0"/>
              </a:defRPr>
            </a:lvl1pPr>
          </a:lstStyle>
          <a:p>
            <a:r>
              <a:rPr lang="de-DE" dirty="0" smtClean="0"/>
              <a:t>Titel Präsentation</a:t>
            </a:r>
            <a:endParaRPr lang="de-DE" dirty="0"/>
          </a:p>
        </p:txBody>
      </p:sp>
      <p:cxnSp>
        <p:nvCxnSpPr>
          <p:cNvPr id="15" name="Gerade Verbindung 14"/>
          <p:cNvCxnSpPr/>
          <p:nvPr userDrawn="1"/>
        </p:nvCxnSpPr>
        <p:spPr>
          <a:xfrm>
            <a:off x="539749" y="6509477"/>
            <a:ext cx="8064501" cy="13068"/>
          </a:xfrm>
          <a:prstGeom prst="line">
            <a:avLst/>
          </a:prstGeom>
          <a:ln>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16" name="Datumsplatzhalter 6"/>
          <p:cNvSpPr>
            <a:spLocks noGrp="1"/>
          </p:cNvSpPr>
          <p:nvPr>
            <p:ph type="dt" sz="half" idx="2"/>
          </p:nvPr>
        </p:nvSpPr>
        <p:spPr>
          <a:xfrm>
            <a:off x="7477127" y="6593841"/>
            <a:ext cx="824487" cy="137953"/>
          </a:xfrm>
          <a:prstGeom prst="rect">
            <a:avLst/>
          </a:prstGeom>
        </p:spPr>
        <p:txBody>
          <a:bodyPr lIns="0" tIns="0" rIns="0" bIns="0"/>
          <a:lstStyle>
            <a:lvl1pPr algn="r">
              <a:defRPr sz="800"/>
            </a:lvl1pPr>
          </a:lstStyle>
          <a:p>
            <a:fld id="{C19C1DBD-5E4A-4FA5-BDAB-EEF4A6DADCC0}" type="datetime1">
              <a:rPr lang="de-DE" smtClean="0"/>
              <a:t>07.03.2019</a:t>
            </a:fld>
            <a:endParaRPr lang="de-DE" dirty="0"/>
          </a:p>
        </p:txBody>
      </p:sp>
      <p:sp>
        <p:nvSpPr>
          <p:cNvPr id="3" name="Textfeld 2"/>
          <p:cNvSpPr txBox="1"/>
          <p:nvPr userDrawn="1"/>
        </p:nvSpPr>
        <p:spPr>
          <a:xfrm>
            <a:off x="545880" y="6593841"/>
            <a:ext cx="753080" cy="123111"/>
          </a:xfrm>
          <a:prstGeom prst="rect">
            <a:avLst/>
          </a:prstGeom>
          <a:noFill/>
        </p:spPr>
        <p:txBody>
          <a:bodyPr wrap="square" lIns="0" tIns="0" rIns="0" bIns="0" rtlCol="0">
            <a:spAutoFit/>
          </a:bodyPr>
          <a:lstStyle/>
          <a:p>
            <a:r>
              <a:rPr lang="de-DE" sz="800" b="1" dirty="0" smtClean="0"/>
              <a:t>Insel Gruppe –</a:t>
            </a:r>
            <a:endParaRPr lang="en-GB" sz="800" dirty="0"/>
          </a:p>
        </p:txBody>
      </p:sp>
    </p:spTree>
    <p:extLst>
      <p:ext uri="{BB962C8B-B14F-4D97-AF65-F5344CB8AC3E}">
        <p14:creationId xmlns:p14="http://schemas.microsoft.com/office/powerpoint/2010/main" val="192739599"/>
      </p:ext>
    </p:extLst>
  </p:cSld>
  <p:clrMap bg1="lt1" tx1="dk1" bg2="lt2" tx2="dk2" accent1="accent1" accent2="accent2" accent3="accent3" accent4="accent4" accent5="accent5" accent6="accent6" hlink="hlink" folHlink="folHlink"/>
  <p:sldLayoutIdLst>
    <p:sldLayoutId id="2147483706" r:id="rId1"/>
    <p:sldLayoutId id="2147483713" r:id="rId2"/>
    <p:sldLayoutId id="2147483707" r:id="rId3"/>
    <p:sldLayoutId id="2147483714" r:id="rId4"/>
    <p:sldLayoutId id="2147483708" r:id="rId5"/>
    <p:sldLayoutId id="2147483715" r:id="rId6"/>
    <p:sldLayoutId id="2147483710" r:id="rId7"/>
    <p:sldLayoutId id="2147483716" r:id="rId8"/>
    <p:sldLayoutId id="2147483732" r:id="rId9"/>
    <p:sldLayoutId id="2147483733" r:id="rId10"/>
    <p:sldLayoutId id="2147483711" r:id="rId11"/>
    <p:sldLayoutId id="2147483719" r:id="rId12"/>
    <p:sldLayoutId id="2147483722" r:id="rId13"/>
    <p:sldLayoutId id="2147483723" r:id="rId14"/>
    <p:sldLayoutId id="2147483724" r:id="rId15"/>
    <p:sldLayoutId id="2147483725" r:id="rId16"/>
    <p:sldLayoutId id="2147483727" r:id="rId17"/>
    <p:sldLayoutId id="2147483726" r:id="rId18"/>
    <p:sldLayoutId id="2147483730" r:id="rId19"/>
    <p:sldLayoutId id="2147483731" r:id="rId20"/>
    <p:sldLayoutId id="2147483728" r:id="rId21"/>
    <p:sldLayoutId id="2147483729" r:id="rId22"/>
    <p:sldLayoutId id="2147483734" r:id="rId23"/>
    <p:sldLayoutId id="2147483735" r:id="rId24"/>
    <p:sldLayoutId id="2147483736" r:id="rId25"/>
    <p:sldLayoutId id="2147483737" r:id="rId26"/>
  </p:sldLayoutIdLst>
  <p:timing>
    <p:tnLst>
      <p:par>
        <p:cTn id="1" dur="indefinite" restart="never" nodeType="tmRoot"/>
      </p:par>
    </p:tnLst>
  </p:timing>
  <p:hf hdr="0"/>
  <p:txStyles>
    <p:titleStyle>
      <a:lvl1pPr algn="l" defTabSz="914400" rtl="0" eaLnBrk="1" latinLnBrk="0" hangingPunct="1">
        <a:lnSpc>
          <a:spcPts val="3300"/>
        </a:lnSpc>
        <a:spcBef>
          <a:spcPct val="0"/>
        </a:spcBef>
        <a:buNone/>
        <a:defRPr sz="2800" b="1" i="0" kern="1200" spc="20" baseline="0">
          <a:solidFill>
            <a:schemeClr val="tx1"/>
          </a:solidFill>
          <a:effectLst/>
          <a:latin typeface="Arial" charset="0"/>
          <a:ea typeface="Arial" charset="0"/>
          <a:cs typeface="Arial" charset="0"/>
        </a:defRPr>
      </a:lvl1pPr>
    </p:titleStyle>
    <p:bodyStyle>
      <a:lvl1pPr marL="342900" indent="-342900" algn="l" defTabSz="288000" rtl="0" eaLnBrk="1" latinLnBrk="0" hangingPunct="1">
        <a:lnSpc>
          <a:spcPts val="2600"/>
        </a:lnSpc>
        <a:spcBef>
          <a:spcPts val="1000"/>
        </a:spcBef>
        <a:buFont typeface="Arial" panose="020B0604020202020204" pitchFamily="34" charset="0"/>
        <a:buChar char="•"/>
        <a:tabLst>
          <a:tab pos="468000" algn="l"/>
        </a:tabLst>
        <a:defRPr sz="2200" b="0" i="0" kern="1200">
          <a:solidFill>
            <a:schemeClr val="tx1"/>
          </a:solidFill>
          <a:latin typeface="Arial" charset="0"/>
          <a:ea typeface="Arial" charset="0"/>
          <a:cs typeface="Arial" charset="0"/>
        </a:defRPr>
      </a:lvl1pPr>
      <a:lvl2pPr marL="342000" indent="-342000" algn="l" defTabSz="288000" rtl="0" eaLnBrk="1" latinLnBrk="0" hangingPunct="1">
        <a:lnSpc>
          <a:spcPts val="2600"/>
        </a:lnSpc>
        <a:spcBef>
          <a:spcPts val="1000"/>
        </a:spcBef>
        <a:buFont typeface="Arial" panose="020B0604020202020204" pitchFamily="34" charset="0"/>
        <a:buChar char="•"/>
        <a:tabLst>
          <a:tab pos="468000" algn="l"/>
        </a:tabLst>
        <a:defRPr sz="2200" b="0" i="0" kern="1200">
          <a:solidFill>
            <a:schemeClr val="tx1"/>
          </a:solidFill>
          <a:latin typeface="Arial" charset="0"/>
          <a:ea typeface="Arial" charset="0"/>
          <a:cs typeface="Arial" charset="0"/>
        </a:defRPr>
      </a:lvl2pPr>
      <a:lvl3pPr marL="284400" indent="-284400" algn="l" defTabSz="288000" rtl="0" eaLnBrk="1" latinLnBrk="0" hangingPunct="1">
        <a:lnSpc>
          <a:spcPts val="2100"/>
        </a:lnSpc>
        <a:spcBef>
          <a:spcPts val="1000"/>
        </a:spcBef>
        <a:buFont typeface="Arial" panose="020B0604020202020204" pitchFamily="34" charset="0"/>
        <a:buChar char="•"/>
        <a:tabLst>
          <a:tab pos="468000" algn="l"/>
        </a:tabLst>
        <a:defRPr sz="1800" b="0" i="0" kern="1200">
          <a:solidFill>
            <a:schemeClr val="tx1"/>
          </a:solidFill>
          <a:latin typeface="Arial" charset="0"/>
          <a:ea typeface="Arial" charset="0"/>
          <a:cs typeface="Arial" charset="0"/>
        </a:defRPr>
      </a:lvl3pPr>
      <a:lvl4pPr marL="284400" indent="-284400" algn="l" defTabSz="288000" rtl="0" eaLnBrk="1" latinLnBrk="0" hangingPunct="1">
        <a:lnSpc>
          <a:spcPts val="1700"/>
        </a:lnSpc>
        <a:spcBef>
          <a:spcPts val="1000"/>
        </a:spcBef>
        <a:buFont typeface="Arial" panose="020B0604020202020204" pitchFamily="34" charset="0"/>
        <a:buChar char="•"/>
        <a:tabLst>
          <a:tab pos="468000" algn="l"/>
        </a:tabLst>
        <a:defRPr sz="1400" b="0" i="0" kern="1200">
          <a:solidFill>
            <a:schemeClr val="tx1"/>
          </a:solidFill>
          <a:latin typeface="Arial" charset="0"/>
          <a:ea typeface="Arial" charset="0"/>
          <a:cs typeface="Arial" charset="0"/>
        </a:defRPr>
      </a:lvl4pPr>
      <a:lvl5pPr marL="172800" indent="-172800" algn="l" defTabSz="288000" rtl="0" eaLnBrk="1" latinLnBrk="0" hangingPunct="1">
        <a:lnSpc>
          <a:spcPts val="1200"/>
        </a:lnSpc>
        <a:spcBef>
          <a:spcPts val="1000"/>
        </a:spcBef>
        <a:buFont typeface="Arial" panose="020B0604020202020204" pitchFamily="34" charset="0"/>
        <a:buChar char="•"/>
        <a:tabLst>
          <a:tab pos="468000" algn="l"/>
        </a:tabLst>
        <a:defRPr sz="10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35">
          <p15:clr>
            <a:srgbClr val="F26B43"/>
          </p15:clr>
        </p15:guide>
        <p15:guide id="3" orient="horz" pos="2364">
          <p15:clr>
            <a:srgbClr val="F26B43"/>
          </p15:clr>
        </p15:guide>
        <p15:guide id="4" orient="horz" pos="275">
          <p15:clr>
            <a:srgbClr val="F26B43"/>
          </p15:clr>
        </p15:guide>
        <p15:guide id="5" pos="340">
          <p15:clr>
            <a:srgbClr val="F26B43"/>
          </p15:clr>
        </p15:guide>
        <p15:guide id="6" orient="horz" pos="459">
          <p15:clr>
            <a:srgbClr val="F26B43"/>
          </p15:clr>
        </p15:guide>
        <p15:guide id="7" orient="horz" pos="958">
          <p15:clr>
            <a:srgbClr val="F26B43"/>
          </p15:clr>
        </p15:guide>
        <p15:guide id="8" orient="horz" pos="1162">
          <p15:clr>
            <a:srgbClr val="F26B43"/>
          </p15:clr>
        </p15:guide>
        <p15:guide id="9" pos="5420">
          <p15:clr>
            <a:srgbClr val="F26B43"/>
          </p15:clr>
        </p15:guide>
        <p15:guide id="10" pos="2925">
          <p15:clr>
            <a:srgbClr val="F26B43"/>
          </p15:clr>
        </p15:guide>
        <p15:guide id="11" orient="horz" pos="3884">
          <p15:clr>
            <a:srgbClr val="F26B43"/>
          </p15:clr>
        </p15:guide>
        <p15:guide id="12" orient="horz" pos="24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97939" y="1514447"/>
            <a:ext cx="8064500" cy="900113"/>
          </a:xfrm>
        </p:spPr>
        <p:txBody>
          <a:bodyPr/>
          <a:lstStyle/>
          <a:p>
            <a:r>
              <a:rPr lang="en-GB" dirty="0" smtClean="0"/>
              <a:t>Journal Club 7.3.2019</a:t>
            </a:r>
            <a:endParaRPr lang="en-GB" dirty="0"/>
          </a:p>
        </p:txBody>
      </p:sp>
      <p:sp>
        <p:nvSpPr>
          <p:cNvPr id="6" name="Textplatzhalter 5"/>
          <p:cNvSpPr>
            <a:spLocks noGrp="1"/>
          </p:cNvSpPr>
          <p:nvPr>
            <p:ph type="body" sz="quarter" idx="10"/>
          </p:nvPr>
        </p:nvSpPr>
        <p:spPr/>
        <p:txBody>
          <a:bodyPr/>
          <a:lstStyle/>
          <a:p>
            <a:r>
              <a:rPr lang="en-GB" dirty="0" smtClean="0"/>
              <a:t>Florin Gebhart</a:t>
            </a:r>
            <a:endParaRPr lang="en-GB" dirty="0"/>
          </a:p>
        </p:txBody>
      </p:sp>
    </p:spTree>
    <p:extLst>
      <p:ext uri="{BB962C8B-B14F-4D97-AF65-F5344CB8AC3E}">
        <p14:creationId xmlns:p14="http://schemas.microsoft.com/office/powerpoint/2010/main" val="1413299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10</a:t>
            </a:fld>
            <a:endParaRPr lang="de-DE" dirty="0"/>
          </a:p>
        </p:txBody>
      </p:sp>
      <p:sp>
        <p:nvSpPr>
          <p:cNvPr id="3" name="Fußzeilenplatzhalter 2"/>
          <p:cNvSpPr>
            <a:spLocks noGrp="1"/>
          </p:cNvSpPr>
          <p:nvPr>
            <p:ph type="ftr" sz="quarter" idx="11"/>
          </p:nvPr>
        </p:nvSpPr>
        <p:spPr/>
        <p:txBody>
          <a:bodyPr/>
          <a:lstStyle/>
          <a:p>
            <a:r>
              <a:rPr lang="de-DE" smtClean="0"/>
              <a:t>Titel Präsentation</a:t>
            </a:r>
            <a:endParaRPr lang="de-DE" dirty="0"/>
          </a:p>
        </p:txBody>
      </p:sp>
      <p:sp>
        <p:nvSpPr>
          <p:cNvPr id="4" name="Datumsplatzhalter 3"/>
          <p:cNvSpPr>
            <a:spLocks noGrp="1"/>
          </p:cNvSpPr>
          <p:nvPr>
            <p:ph type="dt" sz="half" idx="12"/>
          </p:nvPr>
        </p:nvSpPr>
        <p:spPr/>
        <p:txBody>
          <a:bodyPr/>
          <a:lstStyle/>
          <a:p>
            <a:fld id="{5C92AC47-5499-469A-9D26-EC19271973E1}" type="datetime1">
              <a:rPr lang="de-DE" smtClean="0"/>
              <a:t>07.03.2019</a:t>
            </a:fld>
            <a:endParaRPr lang="de-DE" dirty="0"/>
          </a:p>
        </p:txBody>
      </p:sp>
      <p:pic>
        <p:nvPicPr>
          <p:cNvPr id="7" name="Grafik 6"/>
          <p:cNvPicPr>
            <a:picLocks noChangeAspect="1"/>
          </p:cNvPicPr>
          <p:nvPr/>
        </p:nvPicPr>
        <p:blipFill>
          <a:blip r:embed="rId3"/>
          <a:stretch>
            <a:fillRect/>
          </a:stretch>
        </p:blipFill>
        <p:spPr>
          <a:xfrm>
            <a:off x="2000250" y="834390"/>
            <a:ext cx="5623560" cy="5652326"/>
          </a:xfrm>
          <a:prstGeom prst="rect">
            <a:avLst/>
          </a:prstGeom>
        </p:spPr>
      </p:pic>
      <p:sp>
        <p:nvSpPr>
          <p:cNvPr id="6" name="Titel 5"/>
          <p:cNvSpPr>
            <a:spLocks noGrp="1"/>
          </p:cNvSpPr>
          <p:nvPr>
            <p:ph type="title"/>
          </p:nvPr>
        </p:nvSpPr>
        <p:spPr/>
        <p:txBody>
          <a:bodyPr/>
          <a:lstStyle/>
          <a:p>
            <a:r>
              <a:rPr lang="de-CH" dirty="0" err="1" smtClean="0"/>
              <a:t>Results</a:t>
            </a:r>
            <a:endParaRPr lang="de-CH" dirty="0"/>
          </a:p>
        </p:txBody>
      </p:sp>
    </p:spTree>
    <p:extLst>
      <p:ext uri="{BB962C8B-B14F-4D97-AF65-F5344CB8AC3E}">
        <p14:creationId xmlns:p14="http://schemas.microsoft.com/office/powerpoint/2010/main" val="2935120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11</a:t>
            </a:fld>
            <a:endParaRPr lang="de-DE" dirty="0"/>
          </a:p>
        </p:txBody>
      </p:sp>
      <p:sp>
        <p:nvSpPr>
          <p:cNvPr id="3" name="Fußzeilenplatzhalter 2"/>
          <p:cNvSpPr>
            <a:spLocks noGrp="1"/>
          </p:cNvSpPr>
          <p:nvPr>
            <p:ph type="ftr" sz="quarter" idx="11"/>
          </p:nvPr>
        </p:nvSpPr>
        <p:spPr/>
        <p:txBody>
          <a:bodyPr/>
          <a:lstStyle/>
          <a:p>
            <a:r>
              <a:rPr lang="de-DE" smtClean="0"/>
              <a:t>Titel Präsentation</a:t>
            </a:r>
            <a:endParaRPr lang="de-DE" dirty="0"/>
          </a:p>
        </p:txBody>
      </p:sp>
      <p:sp>
        <p:nvSpPr>
          <p:cNvPr id="4" name="Datumsplatzhalter 3"/>
          <p:cNvSpPr>
            <a:spLocks noGrp="1"/>
          </p:cNvSpPr>
          <p:nvPr>
            <p:ph type="dt" sz="half" idx="12"/>
          </p:nvPr>
        </p:nvSpPr>
        <p:spPr/>
        <p:txBody>
          <a:bodyPr/>
          <a:lstStyle/>
          <a:p>
            <a:fld id="{5C92AC47-5499-469A-9D26-EC19271973E1}" type="datetime1">
              <a:rPr lang="de-DE" smtClean="0"/>
              <a:t>07.03.2019</a:t>
            </a:fld>
            <a:endParaRPr lang="de-DE" dirty="0"/>
          </a:p>
        </p:txBody>
      </p:sp>
      <p:sp>
        <p:nvSpPr>
          <p:cNvPr id="5" name="Textplatzhalter 4"/>
          <p:cNvSpPr>
            <a:spLocks noGrp="1"/>
          </p:cNvSpPr>
          <p:nvPr>
            <p:ph type="body" sz="quarter" idx="13"/>
          </p:nvPr>
        </p:nvSpPr>
        <p:spPr/>
        <p:txBody>
          <a:bodyPr/>
          <a:lstStyle/>
          <a:p>
            <a:r>
              <a:rPr lang="de-CH" dirty="0" err="1" smtClean="0"/>
              <a:t>GzmB</a:t>
            </a:r>
            <a:r>
              <a:rPr lang="de-CH" dirty="0" smtClean="0"/>
              <a:t> </a:t>
            </a:r>
            <a:r>
              <a:rPr lang="de-CH" dirty="0" err="1"/>
              <a:t>activity</a:t>
            </a:r>
            <a:r>
              <a:rPr lang="de-CH" dirty="0"/>
              <a:t> </a:t>
            </a:r>
            <a:r>
              <a:rPr lang="de-CH" dirty="0" err="1" smtClean="0"/>
              <a:t>nanosensors</a:t>
            </a:r>
            <a:r>
              <a:rPr lang="de-CH" dirty="0"/>
              <a:t> </a:t>
            </a:r>
            <a:r>
              <a:rPr lang="en-US" dirty="0" smtClean="0"/>
              <a:t>to </a:t>
            </a:r>
            <a:r>
              <a:rPr lang="en-US" dirty="0"/>
              <a:t>sense CD8+ T cell </a:t>
            </a:r>
            <a:r>
              <a:rPr lang="en-US" dirty="0" smtClean="0"/>
              <a:t>killing</a:t>
            </a:r>
          </a:p>
          <a:p>
            <a:r>
              <a:rPr lang="de-CH" dirty="0" err="1"/>
              <a:t>based</a:t>
            </a:r>
            <a:r>
              <a:rPr lang="de-CH" dirty="0"/>
              <a:t> on </a:t>
            </a:r>
            <a:r>
              <a:rPr lang="de-CH" dirty="0" err="1"/>
              <a:t>local</a:t>
            </a:r>
            <a:r>
              <a:rPr lang="de-CH" dirty="0"/>
              <a:t> </a:t>
            </a:r>
            <a:r>
              <a:rPr lang="de-CH" dirty="0" err="1" smtClean="0"/>
              <a:t>cleavage</a:t>
            </a:r>
            <a:r>
              <a:rPr lang="de-CH" dirty="0" smtClean="0"/>
              <a:t>, </a:t>
            </a:r>
            <a:r>
              <a:rPr lang="en-US" dirty="0" smtClean="0"/>
              <a:t>remote </a:t>
            </a:r>
            <a:r>
              <a:rPr lang="en-US" dirty="0"/>
              <a:t>detection of cleaved reporters enriched in </a:t>
            </a:r>
            <a:r>
              <a:rPr lang="en-US" dirty="0" smtClean="0"/>
              <a:t>urine</a:t>
            </a:r>
          </a:p>
          <a:p>
            <a:r>
              <a:rPr lang="de-CH" dirty="0" err="1" smtClean="0"/>
              <a:t>GzmB</a:t>
            </a:r>
            <a:r>
              <a:rPr lang="de-CH" dirty="0" smtClean="0"/>
              <a:t> </a:t>
            </a:r>
            <a:r>
              <a:rPr lang="de-CH" dirty="0" err="1" smtClean="0"/>
              <a:t>activity</a:t>
            </a:r>
            <a:r>
              <a:rPr lang="de-CH" dirty="0" smtClean="0"/>
              <a:t> </a:t>
            </a:r>
            <a:r>
              <a:rPr lang="de-CH" dirty="0" err="1" smtClean="0"/>
              <a:t>nanosensor</a:t>
            </a:r>
            <a:r>
              <a:rPr lang="de-CH" dirty="0" smtClean="0"/>
              <a:t> </a:t>
            </a:r>
            <a:r>
              <a:rPr lang="de-CH" dirty="0" err="1" smtClean="0"/>
              <a:t>accumulate</a:t>
            </a:r>
            <a:r>
              <a:rPr lang="de-CH" dirty="0" smtClean="0"/>
              <a:t> </a:t>
            </a:r>
            <a:r>
              <a:rPr lang="de-CH" dirty="0" err="1" smtClean="0"/>
              <a:t>and</a:t>
            </a:r>
            <a:r>
              <a:rPr lang="de-CH" dirty="0" smtClean="0"/>
              <a:t> </a:t>
            </a:r>
            <a:r>
              <a:rPr lang="de-CH" dirty="0" err="1" smtClean="0"/>
              <a:t>activate</a:t>
            </a:r>
            <a:r>
              <a:rPr lang="de-CH" dirty="0" smtClean="0"/>
              <a:t> in </a:t>
            </a:r>
            <a:r>
              <a:rPr lang="de-CH" dirty="0" err="1" smtClean="0"/>
              <a:t>allograft</a:t>
            </a:r>
            <a:r>
              <a:rPr lang="de-CH" dirty="0" smtClean="0"/>
              <a:t> </a:t>
            </a:r>
            <a:r>
              <a:rPr lang="de-CH" dirty="0" err="1" smtClean="0"/>
              <a:t>tissue</a:t>
            </a:r>
            <a:r>
              <a:rPr lang="de-CH" dirty="0" smtClean="0"/>
              <a:t>, </a:t>
            </a:r>
            <a:r>
              <a:rPr lang="de-CH" dirty="0" err="1" smtClean="0"/>
              <a:t>cleared</a:t>
            </a:r>
            <a:r>
              <a:rPr lang="de-CH" dirty="0" smtClean="0"/>
              <a:t> </a:t>
            </a:r>
            <a:r>
              <a:rPr lang="de-CH" dirty="0" err="1" smtClean="0"/>
              <a:t>efficiently</a:t>
            </a:r>
            <a:r>
              <a:rPr lang="de-CH" dirty="0" smtClean="0"/>
              <a:t> in </a:t>
            </a:r>
            <a:r>
              <a:rPr lang="de-CH" dirty="0" err="1" smtClean="0"/>
              <a:t>urine</a:t>
            </a:r>
            <a:endParaRPr lang="de-CH" dirty="0" smtClean="0"/>
          </a:p>
          <a:p>
            <a:r>
              <a:rPr lang="de-CH" dirty="0" smtClean="0"/>
              <a:t>High </a:t>
            </a:r>
            <a:r>
              <a:rPr lang="de-CH" dirty="0" err="1" smtClean="0"/>
              <a:t>specifity</a:t>
            </a:r>
            <a:r>
              <a:rPr lang="de-CH" dirty="0" smtClean="0"/>
              <a:t> </a:t>
            </a:r>
            <a:r>
              <a:rPr lang="de-CH" dirty="0" err="1" smtClean="0"/>
              <a:t>and</a:t>
            </a:r>
            <a:r>
              <a:rPr lang="de-CH" dirty="0" smtClean="0"/>
              <a:t> </a:t>
            </a:r>
            <a:r>
              <a:rPr lang="de-CH" dirty="0" err="1" smtClean="0"/>
              <a:t>sensitivity</a:t>
            </a:r>
            <a:endParaRPr lang="de-CH" dirty="0" smtClean="0"/>
          </a:p>
          <a:p>
            <a:r>
              <a:rPr lang="de-CH" dirty="0" err="1" smtClean="0"/>
              <a:t>family</a:t>
            </a:r>
            <a:r>
              <a:rPr lang="de-CH" dirty="0" smtClean="0"/>
              <a:t> </a:t>
            </a:r>
            <a:r>
              <a:rPr lang="de-CH" dirty="0" err="1"/>
              <a:t>of</a:t>
            </a:r>
            <a:r>
              <a:rPr lang="de-CH" dirty="0"/>
              <a:t> </a:t>
            </a:r>
            <a:r>
              <a:rPr lang="de-CH" dirty="0" err="1" smtClean="0"/>
              <a:t>activity</a:t>
            </a:r>
            <a:r>
              <a:rPr lang="de-CH" dirty="0" smtClean="0"/>
              <a:t> </a:t>
            </a:r>
            <a:r>
              <a:rPr lang="en-US" dirty="0" smtClean="0"/>
              <a:t>sensors </a:t>
            </a:r>
            <a:r>
              <a:rPr lang="en-US" dirty="0"/>
              <a:t>against a panel of </a:t>
            </a:r>
            <a:r>
              <a:rPr lang="en-US" dirty="0" smtClean="0"/>
              <a:t>proteases can be created</a:t>
            </a:r>
          </a:p>
          <a:p>
            <a:endParaRPr lang="de-CH" dirty="0"/>
          </a:p>
        </p:txBody>
      </p:sp>
      <p:sp>
        <p:nvSpPr>
          <p:cNvPr id="6" name="Titel 5"/>
          <p:cNvSpPr>
            <a:spLocks noGrp="1"/>
          </p:cNvSpPr>
          <p:nvPr>
            <p:ph type="title"/>
          </p:nvPr>
        </p:nvSpPr>
        <p:spPr/>
        <p:txBody>
          <a:bodyPr/>
          <a:lstStyle/>
          <a:p>
            <a:r>
              <a:rPr lang="de-CH" dirty="0" err="1" smtClean="0"/>
              <a:t>Discussion</a:t>
            </a:r>
            <a:endParaRPr lang="de-CH" dirty="0"/>
          </a:p>
        </p:txBody>
      </p:sp>
    </p:spTree>
    <p:extLst>
      <p:ext uri="{BB962C8B-B14F-4D97-AF65-F5344CB8AC3E}">
        <p14:creationId xmlns:p14="http://schemas.microsoft.com/office/powerpoint/2010/main" val="145513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12</a:t>
            </a:fld>
            <a:endParaRPr lang="de-DE" dirty="0"/>
          </a:p>
        </p:txBody>
      </p:sp>
      <p:sp>
        <p:nvSpPr>
          <p:cNvPr id="3" name="Fußzeilenplatzhalter 2"/>
          <p:cNvSpPr>
            <a:spLocks noGrp="1"/>
          </p:cNvSpPr>
          <p:nvPr>
            <p:ph type="ftr" sz="quarter" idx="11"/>
          </p:nvPr>
        </p:nvSpPr>
        <p:spPr/>
        <p:txBody>
          <a:bodyPr/>
          <a:lstStyle/>
          <a:p>
            <a:r>
              <a:rPr lang="de-DE" smtClean="0"/>
              <a:t>Titel Präsentation</a:t>
            </a:r>
            <a:endParaRPr lang="de-DE" dirty="0"/>
          </a:p>
        </p:txBody>
      </p:sp>
      <p:sp>
        <p:nvSpPr>
          <p:cNvPr id="4" name="Datumsplatzhalter 3"/>
          <p:cNvSpPr>
            <a:spLocks noGrp="1"/>
          </p:cNvSpPr>
          <p:nvPr>
            <p:ph type="dt" sz="half" idx="12"/>
          </p:nvPr>
        </p:nvSpPr>
        <p:spPr/>
        <p:txBody>
          <a:bodyPr/>
          <a:lstStyle/>
          <a:p>
            <a:fld id="{5C92AC47-5499-469A-9D26-EC19271973E1}" type="datetime1">
              <a:rPr lang="de-DE" smtClean="0"/>
              <a:t>07.03.2019</a:t>
            </a:fld>
            <a:endParaRPr lang="de-DE" dirty="0"/>
          </a:p>
        </p:txBody>
      </p:sp>
      <p:sp>
        <p:nvSpPr>
          <p:cNvPr id="5" name="Textplatzhalter 4"/>
          <p:cNvSpPr>
            <a:spLocks noGrp="1"/>
          </p:cNvSpPr>
          <p:nvPr>
            <p:ph type="body" sz="quarter" idx="13"/>
          </p:nvPr>
        </p:nvSpPr>
        <p:spPr/>
        <p:txBody>
          <a:bodyPr/>
          <a:lstStyle/>
          <a:p>
            <a:r>
              <a:rPr lang="de-CH" dirty="0" err="1" smtClean="0"/>
              <a:t>Induced</a:t>
            </a:r>
            <a:r>
              <a:rPr lang="de-CH" dirty="0" smtClean="0"/>
              <a:t> </a:t>
            </a:r>
            <a:r>
              <a:rPr lang="de-CH" dirty="0" err="1" smtClean="0"/>
              <a:t>rejection</a:t>
            </a:r>
            <a:r>
              <a:rPr lang="de-CH" dirty="0" smtClean="0"/>
              <a:t> (MHC-</a:t>
            </a:r>
            <a:r>
              <a:rPr lang="de-CH" dirty="0" err="1" smtClean="0"/>
              <a:t>incomp</a:t>
            </a:r>
            <a:r>
              <a:rPr lang="de-CH" dirty="0" smtClean="0"/>
              <a:t>., </a:t>
            </a:r>
            <a:r>
              <a:rPr lang="de-CH" dirty="0" err="1" smtClean="0"/>
              <a:t>Tac-Dosage</a:t>
            </a:r>
            <a:r>
              <a:rPr lang="de-CH" dirty="0" smtClean="0"/>
              <a:t>)</a:t>
            </a:r>
          </a:p>
          <a:p>
            <a:r>
              <a:rPr lang="de-CH" dirty="0" err="1" smtClean="0"/>
              <a:t>Kinetic</a:t>
            </a:r>
            <a:r>
              <a:rPr lang="de-CH" dirty="0" smtClean="0"/>
              <a:t> </a:t>
            </a:r>
            <a:r>
              <a:rPr lang="de-CH" dirty="0" err="1" smtClean="0"/>
              <a:t>of</a:t>
            </a:r>
            <a:r>
              <a:rPr lang="de-CH" dirty="0" smtClean="0"/>
              <a:t> </a:t>
            </a:r>
            <a:r>
              <a:rPr lang="de-CH" dirty="0" err="1" smtClean="0"/>
              <a:t>nanosensor</a:t>
            </a:r>
            <a:r>
              <a:rPr lang="de-CH" dirty="0" smtClean="0"/>
              <a:t> not </a:t>
            </a:r>
            <a:r>
              <a:rPr lang="de-CH" dirty="0" err="1" smtClean="0"/>
              <a:t>clear</a:t>
            </a:r>
            <a:r>
              <a:rPr lang="de-CH" dirty="0" smtClean="0"/>
              <a:t> (lost </a:t>
            </a:r>
            <a:r>
              <a:rPr lang="de-CH" dirty="0" err="1" smtClean="0"/>
              <a:t>of</a:t>
            </a:r>
            <a:r>
              <a:rPr lang="de-CH" dirty="0" smtClean="0"/>
              <a:t> </a:t>
            </a:r>
            <a:r>
              <a:rPr lang="de-CH" dirty="0" err="1" smtClean="0"/>
              <a:t>activity</a:t>
            </a:r>
            <a:r>
              <a:rPr lang="de-CH" dirty="0" smtClean="0"/>
              <a:t>) due </a:t>
            </a:r>
            <a:r>
              <a:rPr lang="de-CH" dirty="0" err="1" smtClean="0"/>
              <a:t>to</a:t>
            </a:r>
            <a:r>
              <a:rPr lang="de-CH" dirty="0" smtClean="0"/>
              <a:t> </a:t>
            </a:r>
            <a:r>
              <a:rPr lang="de-CH" dirty="0" err="1" smtClean="0"/>
              <a:t>endpoint</a:t>
            </a:r>
            <a:r>
              <a:rPr lang="de-CH" dirty="0" smtClean="0"/>
              <a:t> </a:t>
            </a:r>
            <a:r>
              <a:rPr lang="de-CH" dirty="0" err="1" smtClean="0"/>
              <a:t>of</a:t>
            </a:r>
            <a:r>
              <a:rPr lang="de-CH" dirty="0" smtClean="0"/>
              <a:t> 2 </a:t>
            </a:r>
            <a:r>
              <a:rPr lang="de-CH" dirty="0" err="1" smtClean="0"/>
              <a:t>weeks</a:t>
            </a:r>
            <a:endParaRPr lang="de-CH" dirty="0" smtClean="0"/>
          </a:p>
          <a:p>
            <a:r>
              <a:rPr lang="de-CH" dirty="0" err="1" smtClean="0"/>
              <a:t>Tested</a:t>
            </a:r>
            <a:r>
              <a:rPr lang="de-CH" dirty="0" smtClean="0"/>
              <a:t> in </a:t>
            </a:r>
            <a:r>
              <a:rPr lang="de-CH" dirty="0" err="1" smtClean="0"/>
              <a:t>skin</a:t>
            </a:r>
            <a:r>
              <a:rPr lang="de-CH" dirty="0" smtClean="0"/>
              <a:t> </a:t>
            </a:r>
            <a:r>
              <a:rPr lang="de-CH" dirty="0" err="1" smtClean="0"/>
              <a:t>allograft</a:t>
            </a:r>
            <a:r>
              <a:rPr lang="de-CH" dirty="0" smtClean="0"/>
              <a:t> (</a:t>
            </a:r>
            <a:r>
              <a:rPr lang="de-CH" dirty="0" err="1" smtClean="0"/>
              <a:t>model</a:t>
            </a:r>
            <a:r>
              <a:rPr lang="de-CH" dirty="0" smtClean="0"/>
              <a:t>)</a:t>
            </a:r>
          </a:p>
          <a:p>
            <a:r>
              <a:rPr lang="de-CH" dirty="0" err="1" smtClean="0"/>
              <a:t>Feasability</a:t>
            </a:r>
            <a:r>
              <a:rPr lang="de-CH" dirty="0" smtClean="0"/>
              <a:t> in </a:t>
            </a:r>
            <a:r>
              <a:rPr lang="de-CH" dirty="0" err="1" smtClean="0"/>
              <a:t>clinical</a:t>
            </a:r>
            <a:r>
              <a:rPr lang="de-CH" dirty="0" smtClean="0"/>
              <a:t> </a:t>
            </a:r>
            <a:r>
              <a:rPr lang="de-CH" dirty="0" err="1" smtClean="0"/>
              <a:t>setting</a:t>
            </a:r>
            <a:r>
              <a:rPr lang="de-CH" dirty="0" smtClean="0"/>
              <a:t> not </a:t>
            </a:r>
            <a:r>
              <a:rPr lang="de-CH" dirty="0" err="1" smtClean="0"/>
              <a:t>clear</a:t>
            </a:r>
            <a:endParaRPr lang="de-CH" dirty="0" smtClean="0"/>
          </a:p>
          <a:p>
            <a:r>
              <a:rPr lang="de-CH" dirty="0" err="1" smtClean="0"/>
              <a:t>Cost-effectivenes</a:t>
            </a:r>
            <a:r>
              <a:rPr lang="de-CH" dirty="0" smtClean="0"/>
              <a:t> not </a:t>
            </a:r>
            <a:r>
              <a:rPr lang="de-CH" dirty="0" err="1" smtClean="0"/>
              <a:t>clear</a:t>
            </a:r>
            <a:endParaRPr lang="de-CH" dirty="0"/>
          </a:p>
          <a:p>
            <a:endParaRPr lang="de-CH" dirty="0"/>
          </a:p>
        </p:txBody>
      </p:sp>
      <p:sp>
        <p:nvSpPr>
          <p:cNvPr id="6" name="Titel 5"/>
          <p:cNvSpPr>
            <a:spLocks noGrp="1"/>
          </p:cNvSpPr>
          <p:nvPr>
            <p:ph type="title"/>
          </p:nvPr>
        </p:nvSpPr>
        <p:spPr/>
        <p:txBody>
          <a:bodyPr/>
          <a:lstStyle/>
          <a:p>
            <a:r>
              <a:rPr lang="de-CH" dirty="0" err="1" smtClean="0"/>
              <a:t>Critique</a:t>
            </a:r>
            <a:endParaRPr lang="de-CH" dirty="0"/>
          </a:p>
        </p:txBody>
      </p:sp>
    </p:spTree>
    <p:extLst>
      <p:ext uri="{BB962C8B-B14F-4D97-AF65-F5344CB8AC3E}">
        <p14:creationId xmlns:p14="http://schemas.microsoft.com/office/powerpoint/2010/main" val="2206818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en-GB"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2</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75349C9D-2573-4E0E-BF7B-0460D0D7C732}" type="datetime1">
              <a:rPr lang="de-DE" smtClean="0"/>
              <a:t>07.03.2019</a:t>
            </a:fld>
            <a:endParaRPr lang="de-DE" dirty="0"/>
          </a:p>
        </p:txBody>
      </p:sp>
      <p:sp>
        <p:nvSpPr>
          <p:cNvPr id="8" name="Textplatzhalter 7"/>
          <p:cNvSpPr>
            <a:spLocks noGrp="1"/>
          </p:cNvSpPr>
          <p:nvPr>
            <p:ph type="body" sz="quarter" idx="13"/>
          </p:nvPr>
        </p:nvSpPr>
        <p:spPr/>
        <p:txBody>
          <a:bodyPr/>
          <a:lstStyle/>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dirty="0" err="1" smtClean="0"/>
              <a:t>Published</a:t>
            </a:r>
            <a:r>
              <a:rPr lang="de-DE" dirty="0" smtClean="0"/>
              <a:t> 18th </a:t>
            </a:r>
            <a:r>
              <a:rPr lang="de-DE" dirty="0" err="1" smtClean="0"/>
              <a:t>february</a:t>
            </a:r>
            <a:r>
              <a:rPr lang="de-DE" dirty="0" smtClean="0"/>
              <a:t> 2019</a:t>
            </a:r>
            <a:endParaRPr lang="de-DE" dirty="0"/>
          </a:p>
        </p:txBody>
      </p:sp>
      <p:pic>
        <p:nvPicPr>
          <p:cNvPr id="9" name="Grafik 8"/>
          <p:cNvPicPr>
            <a:picLocks noChangeAspect="1"/>
          </p:cNvPicPr>
          <p:nvPr/>
        </p:nvPicPr>
        <p:blipFill>
          <a:blip r:embed="rId2"/>
          <a:stretch>
            <a:fillRect/>
          </a:stretch>
        </p:blipFill>
        <p:spPr>
          <a:xfrm>
            <a:off x="384645" y="1033196"/>
            <a:ext cx="8374708" cy="3042457"/>
          </a:xfrm>
          <a:prstGeom prst="rect">
            <a:avLst/>
          </a:prstGeom>
        </p:spPr>
      </p:pic>
    </p:spTree>
    <p:extLst>
      <p:ext uri="{BB962C8B-B14F-4D97-AF65-F5344CB8AC3E}">
        <p14:creationId xmlns:p14="http://schemas.microsoft.com/office/powerpoint/2010/main" val="610513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Background 1</a:t>
            </a:r>
            <a:endParaRPr lang="de-CH"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3</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07.03.2019</a:t>
            </a:fld>
            <a:endParaRPr lang="de-DE" dirty="0"/>
          </a:p>
        </p:txBody>
      </p:sp>
      <p:sp>
        <p:nvSpPr>
          <p:cNvPr id="6" name="Textplatzhalter 5"/>
          <p:cNvSpPr>
            <a:spLocks noGrp="1"/>
          </p:cNvSpPr>
          <p:nvPr>
            <p:ph type="body" sz="quarter" idx="13"/>
          </p:nvPr>
        </p:nvSpPr>
        <p:spPr/>
        <p:txBody>
          <a:bodyPr/>
          <a:lstStyle/>
          <a:p>
            <a:r>
              <a:rPr lang="de-CH" dirty="0" smtClean="0"/>
              <a:t>Early </a:t>
            </a:r>
            <a:r>
              <a:rPr lang="de-CH" dirty="0" err="1" smtClean="0"/>
              <a:t>detection</a:t>
            </a:r>
            <a:r>
              <a:rPr lang="de-CH" dirty="0" smtClean="0"/>
              <a:t> </a:t>
            </a:r>
            <a:r>
              <a:rPr lang="de-CH" dirty="0" err="1" smtClean="0"/>
              <a:t>of</a:t>
            </a:r>
            <a:r>
              <a:rPr lang="de-CH" dirty="0" smtClean="0"/>
              <a:t> transplant </a:t>
            </a:r>
            <a:r>
              <a:rPr lang="de-CH" dirty="0" err="1" smtClean="0"/>
              <a:t>rejection</a:t>
            </a:r>
            <a:r>
              <a:rPr lang="de-CH" dirty="0" smtClean="0"/>
              <a:t> </a:t>
            </a:r>
            <a:r>
              <a:rPr lang="de-CH" dirty="0" err="1" smtClean="0"/>
              <a:t>is</a:t>
            </a:r>
            <a:r>
              <a:rPr lang="de-CH" dirty="0" smtClean="0"/>
              <a:t> </a:t>
            </a:r>
            <a:r>
              <a:rPr lang="de-CH" dirty="0" err="1" smtClean="0"/>
              <a:t>critical</a:t>
            </a:r>
            <a:r>
              <a:rPr lang="de-CH" dirty="0" smtClean="0"/>
              <a:t> </a:t>
            </a:r>
            <a:r>
              <a:rPr lang="de-CH" dirty="0" err="1" smtClean="0"/>
              <a:t>for</a:t>
            </a:r>
            <a:r>
              <a:rPr lang="de-CH" dirty="0" smtClean="0"/>
              <a:t> </a:t>
            </a:r>
            <a:r>
              <a:rPr lang="de-CH" dirty="0" err="1" smtClean="0"/>
              <a:t>long</a:t>
            </a:r>
            <a:r>
              <a:rPr lang="de-CH" dirty="0" smtClean="0"/>
              <a:t>-term </a:t>
            </a:r>
            <a:r>
              <a:rPr lang="de-CH" dirty="0" err="1" smtClean="0"/>
              <a:t>survival</a:t>
            </a:r>
            <a:endParaRPr lang="de-CH" dirty="0" smtClean="0"/>
          </a:p>
          <a:p>
            <a:r>
              <a:rPr lang="de-CH" dirty="0" err="1" smtClean="0"/>
              <a:t>Diagnostic</a:t>
            </a:r>
            <a:r>
              <a:rPr lang="de-CH" dirty="0" smtClean="0"/>
              <a:t> </a:t>
            </a:r>
            <a:r>
              <a:rPr lang="de-CH" dirty="0" err="1" smtClean="0"/>
              <a:t>gold</a:t>
            </a:r>
            <a:r>
              <a:rPr lang="de-CH" dirty="0" smtClean="0"/>
              <a:t> </a:t>
            </a:r>
            <a:r>
              <a:rPr lang="de-CH" dirty="0" err="1" smtClean="0"/>
              <a:t>standard</a:t>
            </a:r>
            <a:r>
              <a:rPr lang="de-CH" dirty="0" smtClean="0"/>
              <a:t>: </a:t>
            </a:r>
            <a:r>
              <a:rPr lang="de-CH" dirty="0" err="1" smtClean="0"/>
              <a:t>core</a:t>
            </a:r>
            <a:r>
              <a:rPr lang="de-CH" dirty="0"/>
              <a:t> </a:t>
            </a:r>
            <a:r>
              <a:rPr lang="de-CH" dirty="0" err="1" smtClean="0"/>
              <a:t>biopsy</a:t>
            </a:r>
            <a:endParaRPr lang="de-CH" dirty="0" smtClean="0"/>
          </a:p>
          <a:p>
            <a:endParaRPr lang="de-CH" dirty="0" smtClean="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3049745"/>
            <a:ext cx="3439955" cy="3439955"/>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665" y="3080740"/>
            <a:ext cx="4055585" cy="3247035"/>
          </a:xfrm>
          <a:prstGeom prst="rect">
            <a:avLst/>
          </a:prstGeom>
        </p:spPr>
      </p:pic>
    </p:spTree>
    <p:extLst>
      <p:ext uri="{BB962C8B-B14F-4D97-AF65-F5344CB8AC3E}">
        <p14:creationId xmlns:p14="http://schemas.microsoft.com/office/powerpoint/2010/main" val="1467846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Background 2</a:t>
            </a:r>
            <a:endParaRPr lang="de-CH" dirty="0"/>
          </a:p>
        </p:txBody>
      </p:sp>
      <p:sp>
        <p:nvSpPr>
          <p:cNvPr id="3" name="Foliennummernplatzhalter 2"/>
          <p:cNvSpPr>
            <a:spLocks noGrp="1"/>
          </p:cNvSpPr>
          <p:nvPr>
            <p:ph type="sldNum" sz="quarter" idx="10"/>
          </p:nvPr>
        </p:nvSpPr>
        <p:spPr/>
        <p:txBody>
          <a:bodyPr/>
          <a:lstStyle/>
          <a:p>
            <a:fld id="{22C43A00-C0E5-F64E-B7F3-B20E065A2C7A}" type="slidenum">
              <a:rPr lang="de-DE" smtClean="0"/>
              <a:pPr/>
              <a:t>4</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07.03.2019</a:t>
            </a:fld>
            <a:endParaRPr lang="de-DE" dirty="0"/>
          </a:p>
        </p:txBody>
      </p:sp>
      <p:sp>
        <p:nvSpPr>
          <p:cNvPr id="6" name="Textplatzhalter 5"/>
          <p:cNvSpPr>
            <a:spLocks noGrp="1"/>
          </p:cNvSpPr>
          <p:nvPr>
            <p:ph type="body" sz="quarter" idx="13"/>
          </p:nvPr>
        </p:nvSpPr>
        <p:spPr/>
        <p:txBody>
          <a:bodyPr/>
          <a:lstStyle/>
          <a:p>
            <a:r>
              <a:rPr lang="de-CH" dirty="0" smtClean="0"/>
              <a:t>Non-invasive </a:t>
            </a:r>
            <a:r>
              <a:rPr lang="de-CH" dirty="0" err="1" smtClean="0"/>
              <a:t>markers</a:t>
            </a:r>
            <a:endParaRPr lang="de-CH" dirty="0"/>
          </a:p>
          <a:p>
            <a:pPr lvl="1"/>
            <a:endParaRPr lang="de-CH" dirty="0" smtClean="0"/>
          </a:p>
          <a:p>
            <a:pPr lvl="1"/>
            <a:r>
              <a:rPr lang="de-CH" dirty="0" err="1" smtClean="0"/>
              <a:t>Kidney</a:t>
            </a:r>
            <a:r>
              <a:rPr lang="de-CH" dirty="0" smtClean="0"/>
              <a:t>: BUN, </a:t>
            </a:r>
            <a:r>
              <a:rPr lang="de-CH" dirty="0" err="1" smtClean="0"/>
              <a:t>serum</a:t>
            </a:r>
            <a:r>
              <a:rPr lang="de-CH" dirty="0" smtClean="0"/>
              <a:t> </a:t>
            </a:r>
            <a:r>
              <a:rPr lang="de-CH" dirty="0" err="1" smtClean="0"/>
              <a:t>kreatinine</a:t>
            </a:r>
            <a:endParaRPr lang="de-CH" dirty="0" smtClean="0"/>
          </a:p>
          <a:p>
            <a:r>
              <a:rPr lang="de-CH" dirty="0" smtClean="0"/>
              <a:t>Heart: </a:t>
            </a:r>
            <a:r>
              <a:rPr lang="de-CH" dirty="0" err="1" smtClean="0"/>
              <a:t>cell</a:t>
            </a:r>
            <a:r>
              <a:rPr lang="de-CH" dirty="0" smtClean="0"/>
              <a:t> </a:t>
            </a:r>
            <a:r>
              <a:rPr lang="de-CH" dirty="0" err="1" smtClean="0"/>
              <a:t>free</a:t>
            </a:r>
            <a:r>
              <a:rPr lang="de-CH" dirty="0" smtClean="0"/>
              <a:t> </a:t>
            </a:r>
            <a:r>
              <a:rPr lang="de-CH" dirty="0" err="1" smtClean="0"/>
              <a:t>donor</a:t>
            </a:r>
            <a:r>
              <a:rPr lang="de-CH" dirty="0" smtClean="0"/>
              <a:t> DNA</a:t>
            </a:r>
          </a:p>
          <a:p>
            <a:r>
              <a:rPr lang="de-CH" dirty="0" err="1" smtClean="0"/>
              <a:t>Liver</a:t>
            </a:r>
            <a:r>
              <a:rPr lang="de-CH" dirty="0" smtClean="0"/>
              <a:t>: </a:t>
            </a:r>
            <a:r>
              <a:rPr lang="en-US" dirty="0" smtClean="0"/>
              <a:t>ALAT, ASAT, GGT, Bili</a:t>
            </a:r>
          </a:p>
        </p:txBody>
      </p:sp>
    </p:spTree>
    <p:extLst>
      <p:ext uri="{BB962C8B-B14F-4D97-AF65-F5344CB8AC3E}">
        <p14:creationId xmlns:p14="http://schemas.microsoft.com/office/powerpoint/2010/main" val="2657503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5</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07.03.2019</a:t>
            </a:fld>
            <a:endParaRPr lang="de-DE" dirty="0"/>
          </a:p>
        </p:txBody>
      </p:sp>
      <p:sp>
        <p:nvSpPr>
          <p:cNvPr id="2" name="Titel 1"/>
          <p:cNvSpPr>
            <a:spLocks noGrp="1"/>
          </p:cNvSpPr>
          <p:nvPr>
            <p:ph type="title"/>
          </p:nvPr>
        </p:nvSpPr>
        <p:spPr/>
        <p:txBody>
          <a:bodyPr/>
          <a:lstStyle/>
          <a:p>
            <a:r>
              <a:rPr lang="de-CH" dirty="0" smtClean="0"/>
              <a:t>Background 3</a:t>
            </a:r>
            <a:endParaRPr lang="de-CH" dirty="0"/>
          </a:p>
        </p:txBody>
      </p:sp>
      <p:sp>
        <p:nvSpPr>
          <p:cNvPr id="6" name="Textplatzhalter 5"/>
          <p:cNvSpPr>
            <a:spLocks noGrp="1"/>
          </p:cNvSpPr>
          <p:nvPr>
            <p:ph type="body" sz="quarter" idx="13"/>
          </p:nvPr>
        </p:nvSpPr>
        <p:spPr/>
        <p:txBody>
          <a:bodyPr/>
          <a:lstStyle/>
          <a:p>
            <a:r>
              <a:rPr lang="de-CH" dirty="0" err="1" smtClean="0"/>
              <a:t>Acute</a:t>
            </a:r>
            <a:r>
              <a:rPr lang="de-CH" dirty="0" smtClean="0"/>
              <a:t> </a:t>
            </a:r>
            <a:r>
              <a:rPr lang="de-CH" dirty="0" err="1" smtClean="0"/>
              <a:t>cellular</a:t>
            </a:r>
            <a:r>
              <a:rPr lang="de-CH" dirty="0" smtClean="0"/>
              <a:t> </a:t>
            </a:r>
            <a:r>
              <a:rPr lang="de-CH" dirty="0" err="1" smtClean="0"/>
              <a:t>rejection</a:t>
            </a:r>
            <a:r>
              <a:rPr lang="de-CH" dirty="0" smtClean="0"/>
              <a:t> (ACR), graft </a:t>
            </a:r>
            <a:r>
              <a:rPr lang="de-CH" dirty="0" err="1" smtClean="0"/>
              <a:t>damage</a:t>
            </a:r>
            <a:r>
              <a:rPr lang="de-CH" dirty="0" smtClean="0"/>
              <a:t> </a:t>
            </a:r>
            <a:r>
              <a:rPr lang="de-CH" dirty="0" err="1" smtClean="0"/>
              <a:t>is</a:t>
            </a:r>
            <a:r>
              <a:rPr lang="de-CH" dirty="0" smtClean="0"/>
              <a:t> </a:t>
            </a:r>
            <a:r>
              <a:rPr lang="de-CH" dirty="0" err="1" smtClean="0"/>
              <a:t>mediated</a:t>
            </a:r>
            <a:r>
              <a:rPr lang="de-CH" dirty="0" smtClean="0"/>
              <a:t> </a:t>
            </a:r>
            <a:r>
              <a:rPr lang="de-CH" dirty="0" err="1" smtClean="0"/>
              <a:t>by</a:t>
            </a:r>
            <a:r>
              <a:rPr lang="de-CH" dirty="0" smtClean="0"/>
              <a:t> </a:t>
            </a:r>
            <a:r>
              <a:rPr lang="de-CH" dirty="0" err="1" smtClean="0"/>
              <a:t>recipient</a:t>
            </a:r>
            <a:r>
              <a:rPr lang="de-CH" dirty="0" smtClean="0"/>
              <a:t> </a:t>
            </a:r>
            <a:r>
              <a:rPr lang="de-CH" dirty="0" err="1" smtClean="0"/>
              <a:t>cytotoxic</a:t>
            </a:r>
            <a:r>
              <a:rPr lang="de-CH" dirty="0" smtClean="0"/>
              <a:t> CD8+ T </a:t>
            </a:r>
            <a:r>
              <a:rPr lang="de-CH" dirty="0" err="1" smtClean="0"/>
              <a:t>cells</a:t>
            </a:r>
            <a:endParaRPr lang="de-CH" dirty="0"/>
          </a:p>
        </p:txBody>
      </p:sp>
      <p:sp>
        <p:nvSpPr>
          <p:cNvPr id="9" name="Textplatzhalter 8"/>
          <p:cNvSpPr>
            <a:spLocks noGrp="1"/>
          </p:cNvSpPr>
          <p:nvPr>
            <p:ph type="body" sz="quarter" idx="14"/>
          </p:nvPr>
        </p:nvSpPr>
        <p:spPr/>
        <p:txBody>
          <a:bodyPr/>
          <a:lstStyle/>
          <a:p>
            <a:endParaRPr lang="de-CH" dirty="0" smtClean="0"/>
          </a:p>
          <a:p>
            <a:r>
              <a:rPr lang="de-CH" dirty="0" smtClean="0"/>
              <a:t>$</a:t>
            </a:r>
          </a:p>
          <a:p>
            <a:endParaRPr lang="de-CH" dirty="0"/>
          </a:p>
          <a:p>
            <a:endParaRPr lang="de-CH" dirty="0" smtClean="0"/>
          </a:p>
          <a:p>
            <a:endParaRPr lang="de-CH" dirty="0"/>
          </a:p>
          <a:p>
            <a:endParaRPr lang="de-CH" dirty="0" smtClean="0"/>
          </a:p>
          <a:p>
            <a:endParaRPr lang="de-CH" dirty="0"/>
          </a:p>
          <a:p>
            <a:endParaRPr lang="de-CH" dirty="0" smtClean="0"/>
          </a:p>
          <a:p>
            <a:endParaRPr lang="de-CH" dirty="0"/>
          </a:p>
          <a:p>
            <a:endParaRPr lang="de-CH" dirty="0" smtClean="0"/>
          </a:p>
          <a:p>
            <a:endParaRPr lang="de-CH" dirty="0"/>
          </a:p>
          <a:p>
            <a:r>
              <a:rPr lang="de-CH" dirty="0"/>
              <a:t>Pierre </a:t>
            </a:r>
            <a:r>
              <a:rPr lang="de-CH" dirty="0" err="1" smtClean="0"/>
              <a:t>Golstein</a:t>
            </a:r>
            <a:r>
              <a:rPr lang="de-CH" dirty="0" smtClean="0"/>
              <a:t>, </a:t>
            </a:r>
            <a:r>
              <a:rPr lang="de-CH" i="1" dirty="0"/>
              <a:t>Nature Reviews </a:t>
            </a:r>
            <a:r>
              <a:rPr lang="de-CH" i="1" dirty="0" err="1" smtClean="0"/>
              <a:t>Immunology</a:t>
            </a:r>
            <a:r>
              <a:rPr lang="de-CH" i="1" dirty="0" smtClean="0"/>
              <a:t>, </a:t>
            </a:r>
            <a:r>
              <a:rPr lang="fr-FR" dirty="0" smtClean="0"/>
              <a:t>2018</a:t>
            </a:r>
            <a:endParaRPr lang="de-CH" dirty="0"/>
          </a:p>
        </p:txBody>
      </p:sp>
      <p:pic>
        <p:nvPicPr>
          <p:cNvPr id="8" name="Grafik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74067" y="946467"/>
            <a:ext cx="4235583" cy="4645023"/>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92" y="2960369"/>
            <a:ext cx="4114800" cy="2714625"/>
          </a:xfrm>
          <a:prstGeom prst="rect">
            <a:avLst/>
          </a:prstGeom>
        </p:spPr>
      </p:pic>
    </p:spTree>
    <p:extLst>
      <p:ext uri="{BB962C8B-B14F-4D97-AF65-F5344CB8AC3E}">
        <p14:creationId xmlns:p14="http://schemas.microsoft.com/office/powerpoint/2010/main" val="78511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Study </a:t>
            </a:r>
            <a:r>
              <a:rPr lang="de-CH" dirty="0" err="1" smtClean="0"/>
              <a:t>goals</a:t>
            </a:r>
            <a:endParaRPr lang="de-CH" dirty="0"/>
          </a:p>
        </p:txBody>
      </p:sp>
      <p:sp>
        <p:nvSpPr>
          <p:cNvPr id="2" name="Foliennummernplatzhalter 1"/>
          <p:cNvSpPr>
            <a:spLocks noGrp="1"/>
          </p:cNvSpPr>
          <p:nvPr>
            <p:ph type="sldNum" sz="quarter" idx="10"/>
          </p:nvPr>
        </p:nvSpPr>
        <p:spPr/>
        <p:txBody>
          <a:bodyPr/>
          <a:lstStyle/>
          <a:p>
            <a:fld id="{22C43A00-C0E5-F64E-B7F3-B20E065A2C7A}" type="slidenum">
              <a:rPr lang="de-DE" smtClean="0"/>
              <a:pPr/>
              <a:t>6</a:t>
            </a:fld>
            <a:endParaRPr lang="de-DE" dirty="0"/>
          </a:p>
        </p:txBody>
      </p:sp>
      <p:sp>
        <p:nvSpPr>
          <p:cNvPr id="3" name="Fußzeilenplatzhalter 2"/>
          <p:cNvSpPr>
            <a:spLocks noGrp="1"/>
          </p:cNvSpPr>
          <p:nvPr>
            <p:ph type="ftr" sz="quarter" idx="11"/>
          </p:nvPr>
        </p:nvSpPr>
        <p:spPr/>
        <p:txBody>
          <a:bodyPr/>
          <a:lstStyle/>
          <a:p>
            <a:r>
              <a:rPr lang="de-DE" smtClean="0"/>
              <a:t>Titel Präsentation</a:t>
            </a:r>
            <a:endParaRPr lang="de-DE" dirty="0"/>
          </a:p>
        </p:txBody>
      </p:sp>
      <p:sp>
        <p:nvSpPr>
          <p:cNvPr id="4" name="Datumsplatzhalter 3"/>
          <p:cNvSpPr>
            <a:spLocks noGrp="1"/>
          </p:cNvSpPr>
          <p:nvPr>
            <p:ph type="dt" sz="half" idx="12"/>
          </p:nvPr>
        </p:nvSpPr>
        <p:spPr/>
        <p:txBody>
          <a:bodyPr/>
          <a:lstStyle/>
          <a:p>
            <a:fld id="{5C92AC47-5499-469A-9D26-EC19271973E1}" type="datetime1">
              <a:rPr lang="de-DE" smtClean="0"/>
              <a:t>07.03.2019</a:t>
            </a:fld>
            <a:endParaRPr lang="de-DE" dirty="0"/>
          </a:p>
        </p:txBody>
      </p:sp>
      <p:sp>
        <p:nvSpPr>
          <p:cNvPr id="8" name="Textplatzhalter 7"/>
          <p:cNvSpPr>
            <a:spLocks noGrp="1"/>
          </p:cNvSpPr>
          <p:nvPr>
            <p:ph type="body" sz="quarter" idx="13"/>
          </p:nvPr>
        </p:nvSpPr>
        <p:spPr/>
        <p:txBody>
          <a:bodyPr/>
          <a:lstStyle/>
          <a:p>
            <a:r>
              <a:rPr lang="de-CH" dirty="0" err="1"/>
              <a:t>Method</a:t>
            </a:r>
            <a:r>
              <a:rPr lang="de-CH" dirty="0"/>
              <a:t> </a:t>
            </a:r>
            <a:r>
              <a:rPr lang="de-CH" dirty="0" err="1"/>
              <a:t>for</a:t>
            </a:r>
            <a:r>
              <a:rPr lang="de-CH" dirty="0"/>
              <a:t> non-invasive </a:t>
            </a:r>
            <a:r>
              <a:rPr lang="de-CH" dirty="0" err="1"/>
              <a:t>detecting</a:t>
            </a:r>
            <a:r>
              <a:rPr lang="de-CH" dirty="0"/>
              <a:t> </a:t>
            </a:r>
            <a:r>
              <a:rPr lang="de-CH" dirty="0" err="1"/>
              <a:t>GzmB</a:t>
            </a:r>
            <a:r>
              <a:rPr lang="de-CH" dirty="0"/>
              <a:t> </a:t>
            </a:r>
            <a:r>
              <a:rPr lang="de-CH" dirty="0" err="1"/>
              <a:t>activity</a:t>
            </a:r>
            <a:r>
              <a:rPr lang="de-CH" dirty="0"/>
              <a:t> </a:t>
            </a:r>
            <a:r>
              <a:rPr lang="de-CH" dirty="0" err="1"/>
              <a:t>as</a:t>
            </a:r>
            <a:r>
              <a:rPr lang="de-CH" dirty="0"/>
              <a:t> an </a:t>
            </a:r>
            <a:r>
              <a:rPr lang="de-CH" dirty="0" err="1"/>
              <a:t>early</a:t>
            </a:r>
            <a:r>
              <a:rPr lang="de-CH" dirty="0"/>
              <a:t> </a:t>
            </a:r>
            <a:r>
              <a:rPr lang="de-CH" dirty="0" err="1"/>
              <a:t>indicator</a:t>
            </a:r>
            <a:r>
              <a:rPr lang="de-CH" dirty="0"/>
              <a:t> </a:t>
            </a:r>
            <a:r>
              <a:rPr lang="de-CH" dirty="0" err="1"/>
              <a:t>for</a:t>
            </a:r>
            <a:r>
              <a:rPr lang="de-CH" dirty="0"/>
              <a:t> ACR</a:t>
            </a:r>
          </a:p>
          <a:p>
            <a:endParaRPr lang="de-CH" dirty="0"/>
          </a:p>
          <a:p>
            <a:r>
              <a:rPr lang="de-CH" dirty="0" smtClean="0"/>
              <a:t>Design </a:t>
            </a:r>
            <a:r>
              <a:rPr lang="de-CH" dirty="0" err="1"/>
              <a:t>and</a:t>
            </a:r>
            <a:r>
              <a:rPr lang="de-CH" dirty="0"/>
              <a:t> </a:t>
            </a:r>
            <a:r>
              <a:rPr lang="de-CH" dirty="0" err="1"/>
              <a:t>administration</a:t>
            </a:r>
            <a:r>
              <a:rPr lang="de-CH" dirty="0"/>
              <a:t> </a:t>
            </a:r>
            <a:r>
              <a:rPr lang="de-CH" dirty="0" err="1"/>
              <a:t>of</a:t>
            </a:r>
            <a:r>
              <a:rPr lang="de-CH" dirty="0"/>
              <a:t> an </a:t>
            </a:r>
            <a:r>
              <a:rPr lang="de-CH" dirty="0" err="1"/>
              <a:t>engineered</a:t>
            </a:r>
            <a:r>
              <a:rPr lang="de-CH" dirty="0"/>
              <a:t> </a:t>
            </a:r>
            <a:r>
              <a:rPr lang="de-CH" dirty="0" err="1"/>
              <a:t>agent</a:t>
            </a:r>
            <a:r>
              <a:rPr lang="de-CH" dirty="0"/>
              <a:t> </a:t>
            </a:r>
            <a:r>
              <a:rPr lang="de-CH" dirty="0" err="1"/>
              <a:t>for</a:t>
            </a:r>
            <a:r>
              <a:rPr lang="de-CH" dirty="0"/>
              <a:t> </a:t>
            </a:r>
            <a:r>
              <a:rPr lang="de-CH" dirty="0" err="1"/>
              <a:t>investigation</a:t>
            </a:r>
            <a:r>
              <a:rPr lang="de-CH" dirty="0"/>
              <a:t> </a:t>
            </a:r>
            <a:r>
              <a:rPr lang="de-CH" dirty="0" err="1"/>
              <a:t>diseased</a:t>
            </a:r>
            <a:r>
              <a:rPr lang="de-CH" dirty="0"/>
              <a:t> </a:t>
            </a:r>
            <a:r>
              <a:rPr lang="de-CH" dirty="0" err="1"/>
              <a:t>tissue</a:t>
            </a:r>
            <a:endParaRPr lang="de-CH" dirty="0"/>
          </a:p>
          <a:p>
            <a:pPr marL="0" indent="0">
              <a:buNone/>
            </a:pPr>
            <a:endParaRPr lang="de-CH" dirty="0" smtClean="0"/>
          </a:p>
          <a:p>
            <a:r>
              <a:rPr lang="de-CH" dirty="0" err="1" smtClean="0"/>
              <a:t>Testing</a:t>
            </a:r>
            <a:r>
              <a:rPr lang="de-CH" dirty="0" smtClean="0"/>
              <a:t> in vivo </a:t>
            </a:r>
            <a:r>
              <a:rPr lang="de-CH" dirty="0" err="1" smtClean="0"/>
              <a:t>model</a:t>
            </a:r>
            <a:r>
              <a:rPr lang="de-CH" dirty="0" smtClean="0"/>
              <a:t> (</a:t>
            </a:r>
            <a:r>
              <a:rPr lang="de-CH" dirty="0" err="1" smtClean="0"/>
              <a:t>mice</a:t>
            </a:r>
            <a:r>
              <a:rPr lang="de-CH" dirty="0" smtClean="0"/>
              <a:t>) </a:t>
            </a:r>
            <a:r>
              <a:rPr lang="de-CH" dirty="0" err="1" smtClean="0"/>
              <a:t>with</a:t>
            </a:r>
            <a:r>
              <a:rPr lang="de-CH" dirty="0" smtClean="0"/>
              <a:t> </a:t>
            </a:r>
            <a:r>
              <a:rPr lang="de-CH" dirty="0" err="1" smtClean="0"/>
              <a:t>induced</a:t>
            </a:r>
            <a:r>
              <a:rPr lang="de-CH" dirty="0" smtClean="0"/>
              <a:t> </a:t>
            </a:r>
            <a:r>
              <a:rPr lang="de-CH" dirty="0" err="1" smtClean="0"/>
              <a:t>rejection</a:t>
            </a:r>
            <a:r>
              <a:rPr lang="de-CH" dirty="0" smtClean="0"/>
              <a:t> in </a:t>
            </a:r>
            <a:r>
              <a:rPr lang="de-CH" dirty="0" err="1" smtClean="0"/>
              <a:t>skin</a:t>
            </a:r>
            <a:r>
              <a:rPr lang="de-CH" dirty="0" smtClean="0"/>
              <a:t> </a:t>
            </a:r>
            <a:r>
              <a:rPr lang="de-CH" dirty="0" err="1" smtClean="0"/>
              <a:t>allograft</a:t>
            </a:r>
            <a:endParaRPr lang="de-CH" dirty="0"/>
          </a:p>
        </p:txBody>
      </p:sp>
    </p:spTree>
    <p:extLst>
      <p:ext uri="{BB962C8B-B14F-4D97-AF65-F5344CB8AC3E}">
        <p14:creationId xmlns:p14="http://schemas.microsoft.com/office/powerpoint/2010/main" val="3603566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22C43A00-C0E5-F64E-B7F3-B20E065A2C7A}" type="slidenum">
              <a:rPr lang="de-DE" smtClean="0"/>
              <a:pPr/>
              <a:t>7</a:t>
            </a:fld>
            <a:endParaRPr lang="de-DE" dirty="0"/>
          </a:p>
        </p:txBody>
      </p:sp>
      <p:sp>
        <p:nvSpPr>
          <p:cNvPr id="4" name="Fußzeilenplatzhalter 3"/>
          <p:cNvSpPr>
            <a:spLocks noGrp="1"/>
          </p:cNvSpPr>
          <p:nvPr>
            <p:ph type="ftr" sz="quarter" idx="11"/>
          </p:nvPr>
        </p:nvSpPr>
        <p:spPr/>
        <p:txBody>
          <a:bodyPr/>
          <a:lstStyle/>
          <a:p>
            <a:r>
              <a:rPr lang="de-DE" smtClean="0"/>
              <a:t>Titel Präsentation</a:t>
            </a:r>
            <a:endParaRPr lang="de-DE" dirty="0"/>
          </a:p>
        </p:txBody>
      </p:sp>
      <p:sp>
        <p:nvSpPr>
          <p:cNvPr id="5" name="Datumsplatzhalter 4"/>
          <p:cNvSpPr>
            <a:spLocks noGrp="1"/>
          </p:cNvSpPr>
          <p:nvPr>
            <p:ph type="dt" sz="half" idx="12"/>
          </p:nvPr>
        </p:nvSpPr>
        <p:spPr/>
        <p:txBody>
          <a:bodyPr/>
          <a:lstStyle/>
          <a:p>
            <a:fld id="{397DE53F-F3BE-4710-A646-5A9063EC7452}" type="datetime1">
              <a:rPr lang="de-DE" smtClean="0"/>
              <a:t>07.03.2019</a:t>
            </a:fld>
            <a:endParaRPr lang="de-DE" dirty="0"/>
          </a:p>
        </p:txBody>
      </p:sp>
      <p:pic>
        <p:nvPicPr>
          <p:cNvPr id="11" name="Grafik 10"/>
          <p:cNvPicPr>
            <a:picLocks noChangeAspect="1"/>
          </p:cNvPicPr>
          <p:nvPr/>
        </p:nvPicPr>
        <p:blipFill>
          <a:blip r:embed="rId3"/>
          <a:stretch>
            <a:fillRect/>
          </a:stretch>
        </p:blipFill>
        <p:spPr>
          <a:xfrm>
            <a:off x="273672" y="1210627"/>
            <a:ext cx="8596654" cy="4887378"/>
          </a:xfrm>
          <a:prstGeom prst="rect">
            <a:avLst/>
          </a:prstGeom>
        </p:spPr>
      </p:pic>
      <p:sp>
        <p:nvSpPr>
          <p:cNvPr id="9" name="Textplatzhalter 8"/>
          <p:cNvSpPr>
            <a:spLocks noGrp="1"/>
          </p:cNvSpPr>
          <p:nvPr>
            <p:ph type="body" sz="quarter" idx="13"/>
          </p:nvPr>
        </p:nvSpPr>
        <p:spPr/>
        <p:txBody>
          <a:bodyPr/>
          <a:lstStyle/>
          <a:p>
            <a:endParaRPr lang="de-CH" dirty="0"/>
          </a:p>
        </p:txBody>
      </p:sp>
      <p:sp>
        <p:nvSpPr>
          <p:cNvPr id="2" name="Titel 1"/>
          <p:cNvSpPr>
            <a:spLocks noGrp="1"/>
          </p:cNvSpPr>
          <p:nvPr>
            <p:ph type="title"/>
          </p:nvPr>
        </p:nvSpPr>
        <p:spPr/>
        <p:txBody>
          <a:bodyPr/>
          <a:lstStyle/>
          <a:p>
            <a:r>
              <a:rPr lang="de-CH" dirty="0" err="1" smtClean="0"/>
              <a:t>Method</a:t>
            </a:r>
            <a:r>
              <a:rPr lang="de-CH" dirty="0" smtClean="0"/>
              <a:t> 1: The probe</a:t>
            </a:r>
            <a:endParaRPr lang="de-CH" dirty="0"/>
          </a:p>
        </p:txBody>
      </p:sp>
    </p:spTree>
    <p:extLst>
      <p:ext uri="{BB962C8B-B14F-4D97-AF65-F5344CB8AC3E}">
        <p14:creationId xmlns:p14="http://schemas.microsoft.com/office/powerpoint/2010/main" val="2216979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8</a:t>
            </a:fld>
            <a:endParaRPr lang="de-DE" dirty="0"/>
          </a:p>
        </p:txBody>
      </p:sp>
      <p:sp>
        <p:nvSpPr>
          <p:cNvPr id="3" name="Fußzeilenplatzhalter 2"/>
          <p:cNvSpPr>
            <a:spLocks noGrp="1"/>
          </p:cNvSpPr>
          <p:nvPr>
            <p:ph type="ftr" sz="quarter" idx="11"/>
          </p:nvPr>
        </p:nvSpPr>
        <p:spPr/>
        <p:txBody>
          <a:bodyPr/>
          <a:lstStyle/>
          <a:p>
            <a:r>
              <a:rPr lang="de-DE" smtClean="0"/>
              <a:t>Titel Präsentation</a:t>
            </a:r>
            <a:endParaRPr lang="de-DE" dirty="0"/>
          </a:p>
        </p:txBody>
      </p:sp>
      <p:sp>
        <p:nvSpPr>
          <p:cNvPr id="4" name="Datumsplatzhalter 3"/>
          <p:cNvSpPr>
            <a:spLocks noGrp="1"/>
          </p:cNvSpPr>
          <p:nvPr>
            <p:ph type="dt" sz="half" idx="12"/>
          </p:nvPr>
        </p:nvSpPr>
        <p:spPr/>
        <p:txBody>
          <a:bodyPr/>
          <a:lstStyle/>
          <a:p>
            <a:fld id="{5C92AC47-5499-469A-9D26-EC19271973E1}" type="datetime1">
              <a:rPr lang="de-DE" smtClean="0"/>
              <a:t>07.03.2019</a:t>
            </a:fld>
            <a:endParaRPr lang="de-DE" dirty="0"/>
          </a:p>
        </p:txBody>
      </p:sp>
      <p:pic>
        <p:nvPicPr>
          <p:cNvPr id="7" name="Grafik 6"/>
          <p:cNvPicPr>
            <a:picLocks noChangeAspect="1"/>
          </p:cNvPicPr>
          <p:nvPr/>
        </p:nvPicPr>
        <p:blipFill>
          <a:blip r:embed="rId3"/>
          <a:stretch>
            <a:fillRect/>
          </a:stretch>
        </p:blipFill>
        <p:spPr>
          <a:xfrm>
            <a:off x="546100" y="1313096"/>
            <a:ext cx="8012430" cy="5060482"/>
          </a:xfrm>
          <a:prstGeom prst="rect">
            <a:avLst/>
          </a:prstGeom>
        </p:spPr>
      </p:pic>
      <p:sp>
        <p:nvSpPr>
          <p:cNvPr id="5" name="Textplatzhalter 4"/>
          <p:cNvSpPr>
            <a:spLocks noGrp="1"/>
          </p:cNvSpPr>
          <p:nvPr>
            <p:ph type="body" sz="quarter" idx="13"/>
          </p:nvPr>
        </p:nvSpPr>
        <p:spPr/>
        <p:txBody>
          <a:bodyPr/>
          <a:lstStyle/>
          <a:p>
            <a:endParaRPr lang="de-CH" dirty="0"/>
          </a:p>
        </p:txBody>
      </p:sp>
      <p:sp>
        <p:nvSpPr>
          <p:cNvPr id="6" name="Titel 5"/>
          <p:cNvSpPr>
            <a:spLocks noGrp="1"/>
          </p:cNvSpPr>
          <p:nvPr>
            <p:ph type="title"/>
          </p:nvPr>
        </p:nvSpPr>
        <p:spPr/>
        <p:txBody>
          <a:bodyPr/>
          <a:lstStyle/>
          <a:p>
            <a:r>
              <a:rPr lang="de-CH" dirty="0" err="1" smtClean="0"/>
              <a:t>Method</a:t>
            </a:r>
            <a:r>
              <a:rPr lang="de-CH" dirty="0" smtClean="0"/>
              <a:t> 2: Trial</a:t>
            </a:r>
            <a:endParaRPr lang="de-CH" dirty="0"/>
          </a:p>
        </p:txBody>
      </p:sp>
    </p:spTree>
    <p:extLst>
      <p:ext uri="{BB962C8B-B14F-4D97-AF65-F5344CB8AC3E}">
        <p14:creationId xmlns:p14="http://schemas.microsoft.com/office/powerpoint/2010/main" val="3175302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22C43A00-C0E5-F64E-B7F3-B20E065A2C7A}" type="slidenum">
              <a:rPr lang="de-DE" smtClean="0"/>
              <a:pPr/>
              <a:t>9</a:t>
            </a:fld>
            <a:endParaRPr lang="de-DE" dirty="0"/>
          </a:p>
        </p:txBody>
      </p:sp>
      <p:sp>
        <p:nvSpPr>
          <p:cNvPr id="3" name="Fußzeilenplatzhalter 2"/>
          <p:cNvSpPr>
            <a:spLocks noGrp="1"/>
          </p:cNvSpPr>
          <p:nvPr>
            <p:ph type="ftr" sz="quarter" idx="11"/>
          </p:nvPr>
        </p:nvSpPr>
        <p:spPr/>
        <p:txBody>
          <a:bodyPr/>
          <a:lstStyle/>
          <a:p>
            <a:r>
              <a:rPr lang="de-DE" smtClean="0"/>
              <a:t>Titel Präsentation</a:t>
            </a:r>
            <a:endParaRPr lang="de-DE" dirty="0"/>
          </a:p>
        </p:txBody>
      </p:sp>
      <p:sp>
        <p:nvSpPr>
          <p:cNvPr id="4" name="Datumsplatzhalter 3"/>
          <p:cNvSpPr>
            <a:spLocks noGrp="1"/>
          </p:cNvSpPr>
          <p:nvPr>
            <p:ph type="dt" sz="half" idx="12"/>
          </p:nvPr>
        </p:nvSpPr>
        <p:spPr/>
        <p:txBody>
          <a:bodyPr/>
          <a:lstStyle/>
          <a:p>
            <a:fld id="{5C92AC47-5499-469A-9D26-EC19271973E1}" type="datetime1">
              <a:rPr lang="de-DE" smtClean="0"/>
              <a:t>07.03.2019</a:t>
            </a:fld>
            <a:endParaRPr lang="de-DE" dirty="0"/>
          </a:p>
        </p:txBody>
      </p:sp>
      <p:pic>
        <p:nvPicPr>
          <p:cNvPr id="7" name="Grafik 6"/>
          <p:cNvPicPr>
            <a:picLocks noChangeAspect="1"/>
          </p:cNvPicPr>
          <p:nvPr/>
        </p:nvPicPr>
        <p:blipFill>
          <a:blip r:embed="rId3"/>
          <a:stretch>
            <a:fillRect/>
          </a:stretch>
        </p:blipFill>
        <p:spPr>
          <a:xfrm>
            <a:off x="102871" y="1520824"/>
            <a:ext cx="8917614" cy="3839846"/>
          </a:xfrm>
          <a:prstGeom prst="rect">
            <a:avLst/>
          </a:prstGeom>
        </p:spPr>
      </p:pic>
      <p:sp>
        <p:nvSpPr>
          <p:cNvPr id="6" name="Titel 5"/>
          <p:cNvSpPr>
            <a:spLocks noGrp="1"/>
          </p:cNvSpPr>
          <p:nvPr>
            <p:ph type="title"/>
          </p:nvPr>
        </p:nvSpPr>
        <p:spPr/>
        <p:txBody>
          <a:bodyPr/>
          <a:lstStyle/>
          <a:p>
            <a:r>
              <a:rPr lang="de-CH" dirty="0" err="1" smtClean="0"/>
              <a:t>Results</a:t>
            </a:r>
            <a:endParaRPr lang="de-CH" dirty="0"/>
          </a:p>
        </p:txBody>
      </p:sp>
    </p:spTree>
    <p:extLst>
      <p:ext uri="{BB962C8B-B14F-4D97-AF65-F5344CB8AC3E}">
        <p14:creationId xmlns:p14="http://schemas.microsoft.com/office/powerpoint/2010/main" val="4225586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Titel Insel Gruppe">
  <a:themeElements>
    <a:clrScheme name="Benutzerdefiniert 1">
      <a:dk1>
        <a:srgbClr val="000000"/>
      </a:dk1>
      <a:lt1>
        <a:srgbClr val="FFFFFF"/>
      </a:lt1>
      <a:dk2>
        <a:srgbClr val="666F77"/>
      </a:dk2>
      <a:lt2>
        <a:srgbClr val="009770"/>
      </a:lt2>
      <a:accent1>
        <a:srgbClr val="666E77"/>
      </a:accent1>
      <a:accent2>
        <a:srgbClr val="009670"/>
      </a:accent2>
      <a:accent3>
        <a:srgbClr val="6CA3D9"/>
      </a:accent3>
      <a:accent4>
        <a:srgbClr val="E3C9D5"/>
      </a:accent4>
      <a:accent5>
        <a:srgbClr val="666D77"/>
      </a:accent5>
      <a:accent6>
        <a:srgbClr val="00957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l-Gruppe_ppt-Vorlage" id="{08D16AAD-1E68-4B08-A5DB-302310BF617F}" vid="{55DB5ADD-4A98-4511-B34D-01FED0B5DAB5}"/>
    </a:ext>
  </a:extLst>
</a:theme>
</file>

<file path=ppt/theme/theme2.xml><?xml version="1.0" encoding="utf-8"?>
<a:theme xmlns:a="http://schemas.openxmlformats.org/drawingml/2006/main" name="Master Inhalt Insel Gruppe">
  <a:themeElements>
    <a:clrScheme name="Inselfarben">
      <a:dk1>
        <a:srgbClr val="000000"/>
      </a:dk1>
      <a:lt1>
        <a:srgbClr val="FFFFFF"/>
      </a:lt1>
      <a:dk2>
        <a:srgbClr val="666F77"/>
      </a:dk2>
      <a:lt2>
        <a:srgbClr val="009770"/>
      </a:lt2>
      <a:accent1>
        <a:srgbClr val="666E77"/>
      </a:accent1>
      <a:accent2>
        <a:srgbClr val="009670"/>
      </a:accent2>
      <a:accent3>
        <a:srgbClr val="6CA3D9"/>
      </a:accent3>
      <a:accent4>
        <a:srgbClr val="E5CBD6"/>
      </a:accent4>
      <a:accent5>
        <a:srgbClr val="F3A18C"/>
      </a:accent5>
      <a:accent6>
        <a:srgbClr val="D1E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el-Gruppe_ppt-Vorlage" id="{08D16AAD-1E68-4B08-A5DB-302310BF617F}" vid="{309521F1-F071-4284-BF1C-7F3036206944}"/>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1353</Words>
  <Application>Microsoft Office PowerPoint</Application>
  <PresentationFormat>Bildschirmpräsentation (4:3)</PresentationFormat>
  <Paragraphs>200</Paragraphs>
  <Slides>12</Slides>
  <Notes>9</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12</vt:i4>
      </vt:variant>
    </vt:vector>
  </HeadingPairs>
  <TitlesOfParts>
    <vt:vector size="16" baseType="lpstr">
      <vt:lpstr>Arial</vt:lpstr>
      <vt:lpstr>Calibri</vt:lpstr>
      <vt:lpstr>Master Titel Insel Gruppe</vt:lpstr>
      <vt:lpstr>Master Inhalt Insel Gruppe</vt:lpstr>
      <vt:lpstr>Journal Club 7.3.2019</vt:lpstr>
      <vt:lpstr>PowerPoint-Präsentation</vt:lpstr>
      <vt:lpstr>Background 1</vt:lpstr>
      <vt:lpstr>Background 2</vt:lpstr>
      <vt:lpstr>Background 3</vt:lpstr>
      <vt:lpstr>Study goals</vt:lpstr>
      <vt:lpstr>Method 1: The probe</vt:lpstr>
      <vt:lpstr>Method 2: Trial</vt:lpstr>
      <vt:lpstr>Results</vt:lpstr>
      <vt:lpstr>Results</vt:lpstr>
      <vt:lpstr>Discussion</vt:lpstr>
      <vt:lpstr>Critique</vt:lpstr>
    </vt:vector>
  </TitlesOfParts>
  <Company>Insel 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7.3.2019</dc:title>
  <dc:creator>Gebhart, Florin</dc:creator>
  <cp:lastModifiedBy>Gebhart, Florin</cp:lastModifiedBy>
  <cp:revision>36</cp:revision>
  <dcterms:created xsi:type="dcterms:W3CDTF">2019-03-04T13:43:54Z</dcterms:created>
  <dcterms:modified xsi:type="dcterms:W3CDTF">2019-03-07T09:46:32Z</dcterms:modified>
  <cp:category>INTERNAL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systems-DocumentTagging.ClassificationMark.P00">
    <vt:lpwstr>&lt;ClassificationMark xmlns:xsi="http://www.w3.org/2001/XMLSchema-instance" xmlns:xsd="http://www.w3.org/2001/XMLSchema" margin="NaN" class="C1" owner="Ein Microsoft Office-Anwender" position="BottomMiddle" marginX="0" marginY="0" classifiedOn="2018-12</vt:lpwstr>
  </property>
  <property fmtid="{D5CDD505-2E9C-101B-9397-08002B2CF9AE}" pid="3" name="tsystems-DocumentTagging.ClassificationMark.P01">
    <vt:lpwstr>-12T11:08:56.8762747+01:00" showPrintedBy="false" showPrintDate="false" language="en" ApplicationVersion="Microsoft PowerPoint, 15.0" addinVersion="5.10.4.12" template="Default"&gt;&lt;history bulk="false" class="INTERNAL" code="C1" user="Gyenesova, Rebeka</vt:lpwstr>
  </property>
  <property fmtid="{D5CDD505-2E9C-101B-9397-08002B2CF9AE}" pid="4" name="tsystems-DocumentTagging.ClassificationMark.P02">
    <vt:lpwstr>" date="2018-12-12T11:08:57.161291+01:00" /&gt;&lt;recipients /&gt;&lt;documentOwners /&gt;&lt;/ClassificationMark&gt;</vt:lpwstr>
  </property>
  <property fmtid="{D5CDD505-2E9C-101B-9397-08002B2CF9AE}" pid="5" name="tsystems-DocumentTagging.ClassificationMark">
    <vt:lpwstr>￼PARTS:3</vt:lpwstr>
  </property>
  <property fmtid="{D5CDD505-2E9C-101B-9397-08002B2CF9AE}" pid="6" name="tsystems-DocumentClasification">
    <vt:lpwstr>INTERNAL</vt:lpwstr>
  </property>
  <property fmtid="{D5CDD505-2E9C-101B-9397-08002B2CF9AE}" pid="7" name="tsystems-DLP">
    <vt:lpwstr>tsystems-DLP:TAG_SEC_C1</vt:lpwstr>
  </property>
</Properties>
</file>