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 id="2147483660" r:id="rId2"/>
  </p:sldMasterIdLst>
  <p:notesMasterIdLst>
    <p:notesMasterId r:id="rId22"/>
  </p:notesMasterIdLst>
  <p:sldIdLst>
    <p:sldId id="298" r:id="rId3"/>
    <p:sldId id="355" r:id="rId4"/>
    <p:sldId id="356" r:id="rId5"/>
    <p:sldId id="357" r:id="rId6"/>
    <p:sldId id="358" r:id="rId7"/>
    <p:sldId id="359" r:id="rId8"/>
    <p:sldId id="360" r:id="rId9"/>
    <p:sldId id="362" r:id="rId10"/>
    <p:sldId id="363" r:id="rId11"/>
    <p:sldId id="365" r:id="rId12"/>
    <p:sldId id="364" r:id="rId13"/>
    <p:sldId id="366" r:id="rId14"/>
    <p:sldId id="367" r:id="rId15"/>
    <p:sldId id="368" r:id="rId16"/>
    <p:sldId id="372" r:id="rId17"/>
    <p:sldId id="369" r:id="rId18"/>
    <p:sldId id="370" r:id="rId19"/>
    <p:sldId id="371" r:id="rId20"/>
    <p:sldId id="299" r:id="rId2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7094"/>
    <a:srgbClr val="9B6051"/>
    <a:srgbClr val="8C7482"/>
    <a:srgbClr val="E4DBCF"/>
    <a:srgbClr val="666F77"/>
    <a:srgbClr val="F5EBEF"/>
    <a:srgbClr val="BFE0D4"/>
    <a:srgbClr val="D8E3F5"/>
    <a:srgbClr val="D0D5D9"/>
    <a:srgbClr val="D1E1BB"/>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3339" autoAdjust="0"/>
  </p:normalViewPr>
  <p:slideViewPr>
    <p:cSldViewPr snapToGrid="0" snapToObjects="1">
      <p:cViewPr varScale="1">
        <p:scale>
          <a:sx n="64" d="100"/>
          <a:sy n="64" d="100"/>
        </p:scale>
        <p:origin x="1987" y="67"/>
      </p:cViewPr>
      <p:guideLst/>
    </p:cSldViewPr>
  </p:slideViewPr>
  <p:outlineViewPr>
    <p:cViewPr>
      <p:scale>
        <a:sx n="33" d="100"/>
        <a:sy n="33" d="100"/>
      </p:scale>
      <p:origin x="0" y="-2083"/>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28" d="100"/>
          <a:sy n="128" d="100"/>
        </p:scale>
        <p:origin x="3152" y="1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9BB809-BBEE-7448-9233-6973D63859EA}" type="datetimeFigureOut">
              <a:rPr lang="de-DE" smtClean="0"/>
              <a:t>08.08.2019</a:t>
            </a:fld>
            <a:endParaRPr lang="de-DE" dirty="0"/>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95C04-E291-F549-9F12-4CD1EACFC0CB}" type="slidenum">
              <a:rPr lang="de-DE" smtClean="0"/>
              <a:t>‹Nr.›</a:t>
            </a:fld>
            <a:endParaRPr lang="de-DE" dirty="0"/>
          </a:p>
        </p:txBody>
      </p:sp>
    </p:spTree>
    <p:extLst>
      <p:ext uri="{BB962C8B-B14F-4D97-AF65-F5344CB8AC3E}">
        <p14:creationId xmlns:p14="http://schemas.microsoft.com/office/powerpoint/2010/main" val="1918193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8A895C04-E291-F549-9F12-4CD1EACFC0CB}" type="slidenum">
              <a:rPr lang="de-DE" smtClean="0"/>
              <a:t>1</a:t>
            </a:fld>
            <a:endParaRPr lang="de-DE" dirty="0"/>
          </a:p>
        </p:txBody>
      </p:sp>
    </p:spTree>
    <p:extLst>
      <p:ext uri="{BB962C8B-B14F-4D97-AF65-F5344CB8AC3E}">
        <p14:creationId xmlns:p14="http://schemas.microsoft.com/office/powerpoint/2010/main" val="2346896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Autoantibodies common in nitrofurantoin/minocycline-induced hepatitis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hepatocellular injury secondary to immune checkpoint inhibitors (e.g. </a:t>
            </a:r>
            <a:r>
              <a:rPr lang="en-US" sz="1200" dirty="0" err="1" smtClean="0"/>
              <a:t>nivolumab</a:t>
            </a:r>
            <a:r>
              <a:rPr lang="en-US" sz="1200" dirty="0" smtClean="0"/>
              <a:t> - </a:t>
            </a:r>
            <a:r>
              <a:rPr lang="en-US" sz="1200" dirty="0" err="1" smtClean="0"/>
              <a:t>Opdivo</a:t>
            </a:r>
            <a:r>
              <a:rPr lang="en-US" sz="1200" dirty="0" smtClean="0"/>
              <a:t>) usually don`t show pos. auto-ab, but respond to steroids + other features of autoimmunity, similar in infliximab, </a:t>
            </a:r>
            <a:r>
              <a:rPr lang="en-US" sz="1200" dirty="0" err="1" smtClean="0"/>
              <a:t>adalimumab</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anti-tuberculosis medication can induce hypersensitivity</a:t>
            </a:r>
            <a:r>
              <a:rPr lang="en-US" sz="1200" baseline="0" dirty="0" smtClean="0"/>
              <a:t> reactions, leading to b cell-mediated autoantibody production and </a:t>
            </a:r>
            <a:r>
              <a:rPr lang="en-US" sz="1200" baseline="0" dirty="0" err="1" smtClean="0"/>
              <a:t>cyctotoxic</a:t>
            </a:r>
            <a:r>
              <a:rPr lang="en-US" sz="1200" baseline="0" dirty="0" smtClean="0"/>
              <a:t> T cell responses that resemble spontaneous idiopathic AIH – maybe steroids, if drug withdrawal is not enough, re-exposure with anti-TB med. may be possible</a:t>
            </a:r>
            <a:endParaRPr lang="en-US" sz="1200" dirty="0" smtClean="0"/>
          </a:p>
          <a:p>
            <a:endParaRPr lang="en-US" dirty="0"/>
          </a:p>
        </p:txBody>
      </p:sp>
      <p:sp>
        <p:nvSpPr>
          <p:cNvPr id="4" name="Foliennummernplatzhalter 3"/>
          <p:cNvSpPr>
            <a:spLocks noGrp="1"/>
          </p:cNvSpPr>
          <p:nvPr>
            <p:ph type="sldNum" sz="quarter" idx="10"/>
          </p:nvPr>
        </p:nvSpPr>
        <p:spPr/>
        <p:txBody>
          <a:bodyPr/>
          <a:lstStyle/>
          <a:p>
            <a:fld id="{8A895C04-E291-F549-9F12-4CD1EACFC0CB}" type="slidenum">
              <a:rPr lang="de-DE" smtClean="0"/>
              <a:t>4</a:t>
            </a:fld>
            <a:endParaRPr lang="de-DE" dirty="0"/>
          </a:p>
        </p:txBody>
      </p:sp>
    </p:spTree>
    <p:extLst>
      <p:ext uri="{BB962C8B-B14F-4D97-AF65-F5344CB8AC3E}">
        <p14:creationId xmlns:p14="http://schemas.microsoft.com/office/powerpoint/2010/main" val="974065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Brazil more severe disease</a:t>
            </a:r>
          </a:p>
          <a:p>
            <a:r>
              <a:rPr lang="en-US" dirty="0" smtClean="0"/>
              <a:t>Japanese late-onset disease, weaker immunosuppression</a:t>
            </a:r>
          </a:p>
          <a:p>
            <a:r>
              <a:rPr lang="en-US" dirty="0" smtClean="0"/>
              <a:t>Black more likely to present with liver failure,</a:t>
            </a:r>
            <a:r>
              <a:rPr lang="en-US" baseline="0" dirty="0" smtClean="0"/>
              <a:t> younger age, greater risk of requiring LT</a:t>
            </a:r>
            <a:endParaRPr lang="en-US" dirty="0" smtClean="0"/>
          </a:p>
        </p:txBody>
      </p:sp>
      <p:sp>
        <p:nvSpPr>
          <p:cNvPr id="4" name="Foliennummernplatzhalter 3"/>
          <p:cNvSpPr>
            <a:spLocks noGrp="1"/>
          </p:cNvSpPr>
          <p:nvPr>
            <p:ph type="sldNum" sz="quarter" idx="10"/>
          </p:nvPr>
        </p:nvSpPr>
        <p:spPr/>
        <p:txBody>
          <a:bodyPr/>
          <a:lstStyle/>
          <a:p>
            <a:fld id="{8A895C04-E291-F549-9F12-4CD1EACFC0CB}" type="slidenum">
              <a:rPr lang="de-DE" smtClean="0"/>
              <a:t>6</a:t>
            </a:fld>
            <a:endParaRPr lang="de-DE" dirty="0"/>
          </a:p>
        </p:txBody>
      </p:sp>
    </p:spTree>
    <p:extLst>
      <p:ext uri="{BB962C8B-B14F-4D97-AF65-F5344CB8AC3E}">
        <p14:creationId xmlns:p14="http://schemas.microsoft.com/office/powerpoint/2010/main" val="1329639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Antibody</a:t>
            </a:r>
            <a:r>
              <a:rPr lang="en-US" baseline="0" dirty="0" smtClean="0"/>
              <a:t> production later during clinical course, assay sensitivity</a:t>
            </a:r>
          </a:p>
          <a:p>
            <a:endParaRPr lang="en-US" baseline="0" dirty="0" smtClean="0"/>
          </a:p>
          <a:p>
            <a:r>
              <a:rPr lang="en-US" baseline="0" dirty="0" smtClean="0"/>
              <a:t>ANA undetected/weakly pos. 29-39% in severe/fulminant AIH</a:t>
            </a:r>
          </a:p>
          <a:p>
            <a:endParaRPr lang="en-US" baseline="0" dirty="0" smtClean="0"/>
          </a:p>
          <a:p>
            <a:r>
              <a:rPr lang="en-US" baseline="0" dirty="0" smtClean="0"/>
              <a:t>Yeoman et al. 88% pos. for ANA, ASMA and /or LKM – with IAIHG AB strength only 66%</a:t>
            </a:r>
          </a:p>
          <a:p>
            <a:endParaRPr lang="en-US" baseline="0" dirty="0" smtClean="0"/>
          </a:p>
          <a:p>
            <a:r>
              <a:rPr lang="en-US" baseline="0" dirty="0" smtClean="0"/>
              <a:t>IgG 25-39% normal in AS-AIH/fulminant AIH, and lower levels in AS-AIH compared with acute exacerbation of chronic AIH</a:t>
            </a:r>
          </a:p>
          <a:p>
            <a:endParaRPr lang="en-US" baseline="0" dirty="0" smtClean="0"/>
          </a:p>
          <a:p>
            <a:r>
              <a:rPr lang="en-US" sz="1200" b="0" i="0" u="none" strike="noStrike" kern="1200" baseline="0" dirty="0" smtClean="0">
                <a:solidFill>
                  <a:schemeClr val="tx1"/>
                </a:solidFill>
                <a:latin typeface="+mn-lt"/>
                <a:ea typeface="+mn-ea"/>
                <a:cs typeface="+mn-cs"/>
              </a:rPr>
              <a:t>Unenhanced computed tomography (CT): </a:t>
            </a:r>
            <a:r>
              <a:rPr lang="en-US" sz="1200" b="0" i="0" u="none" strike="noStrike" kern="1200" baseline="0" dirty="0" err="1" smtClean="0">
                <a:solidFill>
                  <a:schemeClr val="tx1"/>
                </a:solidFill>
                <a:latin typeface="+mn-lt"/>
                <a:ea typeface="+mn-ea"/>
                <a:cs typeface="+mn-cs"/>
              </a:rPr>
              <a:t>heterogenous</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hypoattenuated</a:t>
            </a:r>
            <a:r>
              <a:rPr lang="en-US" sz="1200" b="0" i="0" u="none" strike="noStrike" kern="1200" baseline="0" dirty="0" smtClean="0">
                <a:solidFill>
                  <a:schemeClr val="tx1"/>
                </a:solidFill>
                <a:latin typeface="+mn-lt"/>
                <a:ea typeface="+mn-ea"/>
                <a:cs typeface="+mn-cs"/>
              </a:rPr>
              <a:t> regions within the liver in 65% of patients with AIH-associated ALF when compared with patients with viral-associated ALF, Liver volume on CT is significantly reduced in </a:t>
            </a:r>
            <a:r>
              <a:rPr lang="en-US" sz="1200" b="0" i="0" u="none" strike="noStrike" kern="1200" baseline="0" dirty="0" err="1" smtClean="0">
                <a:solidFill>
                  <a:schemeClr val="tx1"/>
                </a:solidFill>
                <a:latin typeface="+mn-lt"/>
                <a:ea typeface="+mn-ea"/>
                <a:cs typeface="+mn-cs"/>
              </a:rPr>
              <a:t>nonacetaminophen</a:t>
            </a:r>
            <a:r>
              <a:rPr lang="en-US" sz="1200" b="0" i="0" u="none" strike="noStrike" kern="1200" baseline="0" dirty="0" smtClean="0">
                <a:solidFill>
                  <a:schemeClr val="tx1"/>
                </a:solidFill>
                <a:latin typeface="+mn-lt"/>
                <a:ea typeface="+mn-ea"/>
                <a:cs typeface="+mn-cs"/>
              </a:rPr>
              <a:t> cases of acute liver injury (ALI)/ALF when compared with acetaminophen-induced ALI/ALF</a:t>
            </a:r>
            <a:endParaRPr lang="en-US" dirty="0"/>
          </a:p>
        </p:txBody>
      </p:sp>
      <p:sp>
        <p:nvSpPr>
          <p:cNvPr id="4" name="Foliennummernplatzhalter 3"/>
          <p:cNvSpPr>
            <a:spLocks noGrp="1"/>
          </p:cNvSpPr>
          <p:nvPr>
            <p:ph type="sldNum" sz="quarter" idx="10"/>
          </p:nvPr>
        </p:nvSpPr>
        <p:spPr/>
        <p:txBody>
          <a:bodyPr/>
          <a:lstStyle/>
          <a:p>
            <a:fld id="{8A895C04-E291-F549-9F12-4CD1EACFC0CB}" type="slidenum">
              <a:rPr lang="de-DE" smtClean="0"/>
              <a:t>8</a:t>
            </a:fld>
            <a:endParaRPr lang="de-DE" dirty="0"/>
          </a:p>
        </p:txBody>
      </p:sp>
    </p:spTree>
    <p:extLst>
      <p:ext uri="{BB962C8B-B14F-4D97-AF65-F5344CB8AC3E}">
        <p14:creationId xmlns:p14="http://schemas.microsoft.com/office/powerpoint/2010/main" val="548698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dirty="0" smtClean="0"/>
              <a:t>Acute severe AIH. A liver biopsy shows </a:t>
            </a:r>
            <a:r>
              <a:rPr lang="en-US" sz="1200" dirty="0" err="1" smtClean="0"/>
              <a:t>centrilobular</a:t>
            </a:r>
            <a:r>
              <a:rPr lang="en-US" sz="1200" dirty="0" smtClean="0"/>
              <a:t> confluent necrosis and bridging necrosis with a transition to portal inflammation but not yet well-established chronic disease.</a:t>
            </a:r>
          </a:p>
          <a:p>
            <a:r>
              <a:rPr lang="en-US" sz="1200" dirty="0" smtClean="0"/>
              <a:t>(D) The CV with confluent necrosis and portal/</a:t>
            </a:r>
            <a:r>
              <a:rPr lang="en-US" sz="1200" dirty="0" err="1" smtClean="0"/>
              <a:t>periportal</a:t>
            </a:r>
            <a:r>
              <a:rPr lang="en-US" sz="1200" dirty="0" smtClean="0"/>
              <a:t> inflammatory damage with bridging necrosis (arrows) between the central and portal area with a nodular architectural appearance (H &amp; E; 40×).</a:t>
            </a:r>
          </a:p>
          <a:p>
            <a:r>
              <a:rPr lang="en-US" sz="1200" dirty="0" smtClean="0"/>
              <a:t>(E) The same area of bridging inflammatory necrosis (arrows) is shown at a higher magnification. The PT shows continuous interface activity (H &amp; E; 100×).</a:t>
            </a:r>
          </a:p>
          <a:p>
            <a:r>
              <a:rPr lang="en-US" sz="1200" dirty="0" smtClean="0"/>
              <a:t>(F) Stains for collagen and/or elastic fibers are mandatory to avoid the diagnosis of cirrhosis in these cases where H &amp; E or </a:t>
            </a:r>
            <a:r>
              <a:rPr lang="en-US" sz="1200" dirty="0" err="1" smtClean="0"/>
              <a:t>reticulin</a:t>
            </a:r>
            <a:r>
              <a:rPr lang="en-US" sz="1200" dirty="0" smtClean="0"/>
              <a:t> may show a nodular appearance. The wall of the central hepatic </a:t>
            </a:r>
            <a:r>
              <a:rPr lang="en-US" sz="1200" dirty="0" err="1" smtClean="0"/>
              <a:t>venule</a:t>
            </a:r>
            <a:r>
              <a:rPr lang="en-US" sz="1200" dirty="0" smtClean="0"/>
              <a:t> is observed in red (CV), whereas there is no collagen deposition at the bridging area (arrows) between the central vein and the </a:t>
            </a:r>
            <a:r>
              <a:rPr lang="es-ES" sz="1200" dirty="0" smtClean="0"/>
              <a:t>portal </a:t>
            </a:r>
            <a:r>
              <a:rPr lang="es-ES" sz="1200" dirty="0" err="1" smtClean="0"/>
              <a:t>tract</a:t>
            </a:r>
            <a:r>
              <a:rPr lang="es-ES" sz="1200" dirty="0" smtClean="0"/>
              <a:t> (</a:t>
            </a:r>
            <a:r>
              <a:rPr lang="es-ES" sz="1200" dirty="0" err="1" smtClean="0"/>
              <a:t>sirius</a:t>
            </a:r>
            <a:r>
              <a:rPr lang="es-ES" sz="1200" dirty="0" smtClean="0"/>
              <a:t> red; 100×).</a:t>
            </a:r>
            <a:endParaRPr lang="en-US" sz="1200" dirty="0" smtClean="0"/>
          </a:p>
          <a:p>
            <a:endParaRPr lang="en-US" dirty="0"/>
          </a:p>
        </p:txBody>
      </p:sp>
      <p:sp>
        <p:nvSpPr>
          <p:cNvPr id="4" name="Foliennummernplatzhalter 3"/>
          <p:cNvSpPr>
            <a:spLocks noGrp="1"/>
          </p:cNvSpPr>
          <p:nvPr>
            <p:ph type="sldNum" sz="quarter" idx="10"/>
          </p:nvPr>
        </p:nvSpPr>
        <p:spPr/>
        <p:txBody>
          <a:bodyPr/>
          <a:lstStyle/>
          <a:p>
            <a:fld id="{8A895C04-E291-F549-9F12-4CD1EACFC0CB}" type="slidenum">
              <a:rPr lang="de-DE" smtClean="0"/>
              <a:t>11</a:t>
            </a:fld>
            <a:endParaRPr lang="de-DE" dirty="0"/>
          </a:p>
        </p:txBody>
      </p:sp>
    </p:spTree>
    <p:extLst>
      <p:ext uri="{BB962C8B-B14F-4D97-AF65-F5344CB8AC3E}">
        <p14:creationId xmlns:p14="http://schemas.microsoft.com/office/powerpoint/2010/main" val="378328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normalization of INR (median, 20 days) and bilirubin (median, 72 days) were quicker than the normalization of aspartate aminotransferase (median, 80 days) in the corticosteroid-responder group.</a:t>
            </a:r>
            <a:endParaRPr lang="en-US" dirty="0"/>
          </a:p>
        </p:txBody>
      </p:sp>
      <p:sp>
        <p:nvSpPr>
          <p:cNvPr id="4" name="Foliennummernplatzhalter 3"/>
          <p:cNvSpPr>
            <a:spLocks noGrp="1"/>
          </p:cNvSpPr>
          <p:nvPr>
            <p:ph type="sldNum" sz="quarter" idx="10"/>
          </p:nvPr>
        </p:nvSpPr>
        <p:spPr/>
        <p:txBody>
          <a:bodyPr/>
          <a:lstStyle/>
          <a:p>
            <a:fld id="{8A895C04-E291-F549-9F12-4CD1EACFC0CB}" type="slidenum">
              <a:rPr lang="de-DE" smtClean="0"/>
              <a:t>12</a:t>
            </a:fld>
            <a:endParaRPr lang="de-DE" dirty="0"/>
          </a:p>
        </p:txBody>
      </p:sp>
    </p:spTree>
    <p:extLst>
      <p:ext uri="{BB962C8B-B14F-4D97-AF65-F5344CB8AC3E}">
        <p14:creationId xmlns:p14="http://schemas.microsoft.com/office/powerpoint/2010/main" val="224324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lvl="4" indent="0">
              <a:buNone/>
            </a:pPr>
            <a:r>
              <a:rPr lang="en-US" sz="2000" dirty="0" smtClean="0"/>
              <a:t>Tacrolimus, low-dose</a:t>
            </a:r>
            <a:r>
              <a:rPr lang="en-US" sz="2000" baseline="0" dirty="0" smtClean="0"/>
              <a:t> in 9 </a:t>
            </a:r>
            <a:r>
              <a:rPr lang="en-US" sz="2000" dirty="0" smtClean="0"/>
              <a:t>patients + 7,5 mg</a:t>
            </a:r>
            <a:r>
              <a:rPr lang="en-US" sz="2000" baseline="0" dirty="0" smtClean="0"/>
              <a:t> </a:t>
            </a:r>
            <a:r>
              <a:rPr lang="en-US" sz="2000" baseline="0" dirty="0" err="1" smtClean="0"/>
              <a:t>predinisolone</a:t>
            </a:r>
            <a:endParaRPr lang="en-US" sz="2000" dirty="0" smtClean="0"/>
          </a:p>
          <a:p>
            <a:pPr marL="0" lvl="4" indent="0">
              <a:buNone/>
            </a:pPr>
            <a:r>
              <a:rPr lang="en-US" sz="2000" dirty="0" smtClean="0"/>
              <a:t>MMF:</a:t>
            </a:r>
            <a:r>
              <a:rPr lang="en-US" sz="2000" baseline="0" dirty="0" smtClean="0"/>
              <a:t> </a:t>
            </a:r>
            <a:r>
              <a:rPr lang="en-US" sz="2000" dirty="0" smtClean="0"/>
              <a:t>Of 36 patients on MMF included in the analysis, 14 patients (39%) experienced remission. A total of 22 patients (61%) did not respond sufficiently to MMF. The response rate to MMF was dependent on the cause of treatment cessation of azathioprine. Of eight patients with prior nonresponse to azathioprine, six (75%) did not respond to MMF and only two (25%) reached biochemical remission. Of 28 patients with azathioprine intolerance in 16 (57%) patients, the response to MMF was insufficient and in 12 patients (43%) remission was reached</a:t>
            </a:r>
          </a:p>
          <a:p>
            <a:endParaRPr lang="en-US" dirty="0" smtClean="0"/>
          </a:p>
          <a:p>
            <a:pPr marL="0" lvl="4" indent="0">
              <a:buNone/>
            </a:pPr>
            <a:r>
              <a:rPr lang="en-US" sz="1800" dirty="0" smtClean="0">
                <a:solidFill>
                  <a:srgbClr val="FF0000"/>
                </a:solidFill>
              </a:rPr>
              <a:t>GCP EASL</a:t>
            </a:r>
          </a:p>
          <a:p>
            <a:pPr marL="0" lvl="4" indent="0">
              <a:buNone/>
            </a:pPr>
            <a:r>
              <a:rPr lang="en-US" sz="1800" dirty="0" err="1" smtClean="0">
                <a:solidFill>
                  <a:srgbClr val="FF0000"/>
                </a:solidFill>
              </a:rPr>
              <a:t>Budesonid</a:t>
            </a:r>
            <a:r>
              <a:rPr lang="en-US" sz="1800" dirty="0" smtClean="0">
                <a:solidFill>
                  <a:srgbClr val="FF0000"/>
                </a:solidFill>
              </a:rPr>
              <a:t> + </a:t>
            </a:r>
            <a:r>
              <a:rPr lang="en-US" sz="1800" dirty="0" err="1" smtClean="0">
                <a:solidFill>
                  <a:srgbClr val="FF0000"/>
                </a:solidFill>
              </a:rPr>
              <a:t>Azathioprin</a:t>
            </a:r>
            <a:endParaRPr lang="en-US" sz="1800" dirty="0" smtClean="0">
              <a:solidFill>
                <a:srgbClr val="FF0000"/>
              </a:solidFill>
            </a:endParaRPr>
          </a:p>
          <a:p>
            <a:r>
              <a:rPr lang="en-US" dirty="0" smtClean="0"/>
              <a:t>Tacrolimus ,</a:t>
            </a:r>
            <a:r>
              <a:rPr lang="en-US" baseline="0" dirty="0" smtClean="0"/>
              <a:t> </a:t>
            </a:r>
            <a:r>
              <a:rPr lang="en-US" baseline="0" dirty="0" err="1" smtClean="0"/>
              <a:t>Cyclosporin</a:t>
            </a:r>
            <a:endParaRPr lang="en-US" baseline="0" dirty="0" smtClean="0"/>
          </a:p>
          <a:p>
            <a:r>
              <a:rPr lang="en-US" baseline="0" dirty="0" err="1" smtClean="0"/>
              <a:t>Sirolimus</a:t>
            </a:r>
            <a:endParaRPr lang="en-US" dirty="0" smtClean="0"/>
          </a:p>
        </p:txBody>
      </p:sp>
      <p:sp>
        <p:nvSpPr>
          <p:cNvPr id="4" name="Foliennummernplatzhalter 3"/>
          <p:cNvSpPr>
            <a:spLocks noGrp="1"/>
          </p:cNvSpPr>
          <p:nvPr>
            <p:ph type="sldNum" sz="quarter" idx="10"/>
          </p:nvPr>
        </p:nvSpPr>
        <p:spPr/>
        <p:txBody>
          <a:bodyPr/>
          <a:lstStyle/>
          <a:p>
            <a:fld id="{8A895C04-E291-F549-9F12-4CD1EACFC0CB}" type="slidenum">
              <a:rPr lang="de-DE" smtClean="0"/>
              <a:t>13</a:t>
            </a:fld>
            <a:endParaRPr lang="de-DE" dirty="0"/>
          </a:p>
        </p:txBody>
      </p:sp>
    </p:spTree>
    <p:extLst>
      <p:ext uri="{BB962C8B-B14F-4D97-AF65-F5344CB8AC3E}">
        <p14:creationId xmlns:p14="http://schemas.microsoft.com/office/powerpoint/2010/main" val="3747100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Elevated liver enzymes and immunoglobulins before LT and </a:t>
            </a:r>
            <a:r>
              <a:rPr lang="en-US" sz="1200" b="0" i="0" u="none" strike="noStrike" kern="1200" baseline="0" dirty="0" err="1" smtClean="0">
                <a:solidFill>
                  <a:schemeClr val="tx1"/>
                </a:solidFill>
                <a:latin typeface="+mn-lt"/>
                <a:ea typeface="+mn-ea"/>
                <a:cs typeface="+mn-cs"/>
              </a:rPr>
              <a:t>lymphoplasmacytic</a:t>
            </a:r>
            <a:r>
              <a:rPr lang="en-US" sz="1200" b="0" i="0" u="none" strike="noStrike" kern="1200" baseline="0" dirty="0" smtClean="0">
                <a:solidFill>
                  <a:schemeClr val="tx1"/>
                </a:solidFill>
                <a:latin typeface="+mn-lt"/>
                <a:ea typeface="+mn-ea"/>
                <a:cs typeface="+mn-cs"/>
              </a:rPr>
              <a:t> infiltration with moderate-to-severe inflammatory activity in explants may be associated with a greater likelihood of AIH recurrence after LT. – Complete steroid withdrawal should depend on these factors.</a:t>
            </a:r>
            <a:endParaRPr lang="en-US" dirty="0"/>
          </a:p>
        </p:txBody>
      </p:sp>
      <p:sp>
        <p:nvSpPr>
          <p:cNvPr id="4" name="Foliennummernplatzhalter 3"/>
          <p:cNvSpPr>
            <a:spLocks noGrp="1"/>
          </p:cNvSpPr>
          <p:nvPr>
            <p:ph type="sldNum" sz="quarter" idx="10"/>
          </p:nvPr>
        </p:nvSpPr>
        <p:spPr/>
        <p:txBody>
          <a:bodyPr/>
          <a:lstStyle/>
          <a:p>
            <a:fld id="{8A895C04-E291-F549-9F12-4CD1EACFC0CB}" type="slidenum">
              <a:rPr lang="de-DE" smtClean="0"/>
              <a:t>14</a:t>
            </a:fld>
            <a:endParaRPr lang="de-DE" dirty="0"/>
          </a:p>
        </p:txBody>
      </p:sp>
    </p:spTree>
    <p:extLst>
      <p:ext uri="{BB962C8B-B14F-4D97-AF65-F5344CB8AC3E}">
        <p14:creationId xmlns:p14="http://schemas.microsoft.com/office/powerpoint/2010/main" val="132256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Prednisone</a:t>
            </a:r>
            <a:r>
              <a:rPr lang="en-US" baseline="0" dirty="0" smtClean="0"/>
              <a:t> </a:t>
            </a:r>
            <a:r>
              <a:rPr lang="en-US" sz="1200" b="0" i="0" u="none" strike="noStrike" kern="1200" baseline="0" dirty="0" smtClean="0">
                <a:solidFill>
                  <a:schemeClr val="tx1"/>
                </a:solidFill>
                <a:latin typeface="+mn-lt"/>
                <a:ea typeface="+mn-ea"/>
                <a:cs typeface="+mn-cs"/>
              </a:rPr>
              <a:t>0.5-1 mg/kg/day</a:t>
            </a:r>
            <a:endParaRPr lang="en-US" dirty="0"/>
          </a:p>
        </p:txBody>
      </p:sp>
      <p:sp>
        <p:nvSpPr>
          <p:cNvPr id="4" name="Foliennummernplatzhalter 3"/>
          <p:cNvSpPr>
            <a:spLocks noGrp="1"/>
          </p:cNvSpPr>
          <p:nvPr>
            <p:ph type="sldNum" sz="quarter" idx="10"/>
          </p:nvPr>
        </p:nvSpPr>
        <p:spPr/>
        <p:txBody>
          <a:bodyPr/>
          <a:lstStyle/>
          <a:p>
            <a:fld id="{8A895C04-E291-F549-9F12-4CD1EACFC0CB}" type="slidenum">
              <a:rPr lang="de-DE" smtClean="0"/>
              <a:t>18</a:t>
            </a:fld>
            <a:endParaRPr lang="de-DE" dirty="0"/>
          </a:p>
        </p:txBody>
      </p:sp>
    </p:spTree>
    <p:extLst>
      <p:ext uri="{BB962C8B-B14F-4D97-AF65-F5344CB8AC3E}">
        <p14:creationId xmlns:p14="http://schemas.microsoft.com/office/powerpoint/2010/main" val="507402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2zeilig">
    <p:spTree>
      <p:nvGrpSpPr>
        <p:cNvPr id="1" name=""/>
        <p:cNvGrpSpPr/>
        <p:nvPr/>
      </p:nvGrpSpPr>
      <p:grpSpPr>
        <a:xfrm>
          <a:off x="0" y="0"/>
          <a:ext cx="0" cy="0"/>
          <a:chOff x="0" y="0"/>
          <a:chExt cx="0" cy="0"/>
        </a:xfrm>
      </p:grpSpPr>
      <p:sp>
        <p:nvSpPr>
          <p:cNvPr id="8" name="Rechteck 7"/>
          <p:cNvSpPr/>
          <p:nvPr userDrawn="1"/>
        </p:nvSpPr>
        <p:spPr>
          <a:xfrm>
            <a:off x="0" y="3057525"/>
            <a:ext cx="9144000" cy="3800475"/>
          </a:xfrm>
          <a:prstGeom prst="rect">
            <a:avLst/>
          </a:prstGeom>
          <a:solidFill>
            <a:srgbClr val="666F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Parallelogramm 8"/>
          <p:cNvSpPr/>
          <p:nvPr userDrawn="1"/>
        </p:nvSpPr>
        <p:spPr>
          <a:xfrm>
            <a:off x="3386139" y="3057525"/>
            <a:ext cx="5757861" cy="3800475"/>
          </a:xfrm>
          <a:prstGeom prst="parallelogram">
            <a:avLst>
              <a:gd name="adj" fmla="val 50527"/>
            </a:avLst>
          </a:prstGeom>
          <a:solidFill>
            <a:srgbClr val="6CA4D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dirty="0"/>
          </a:p>
        </p:txBody>
      </p:sp>
      <p:sp>
        <p:nvSpPr>
          <p:cNvPr id="10" name="Parallelogramm 9"/>
          <p:cNvSpPr/>
          <p:nvPr userDrawn="1"/>
        </p:nvSpPr>
        <p:spPr>
          <a:xfrm flipH="1">
            <a:off x="3000375" y="3057525"/>
            <a:ext cx="5757861" cy="3800475"/>
          </a:xfrm>
          <a:prstGeom prst="parallelogram">
            <a:avLst>
              <a:gd name="adj" fmla="val 50527"/>
            </a:avLst>
          </a:prstGeom>
          <a:solidFill>
            <a:srgbClr val="00977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dirty="0"/>
          </a:p>
        </p:txBody>
      </p:sp>
      <p:sp>
        <p:nvSpPr>
          <p:cNvPr id="11" name="Parallelogramm 10"/>
          <p:cNvSpPr/>
          <p:nvPr userDrawn="1"/>
        </p:nvSpPr>
        <p:spPr>
          <a:xfrm>
            <a:off x="420945" y="3057525"/>
            <a:ext cx="5757861" cy="3800475"/>
          </a:xfrm>
          <a:prstGeom prst="parallelogram">
            <a:avLst>
              <a:gd name="adj" fmla="val 50527"/>
            </a:avLst>
          </a:prstGeom>
          <a:solidFill>
            <a:srgbClr val="E4C9D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dirty="0"/>
          </a:p>
        </p:txBody>
      </p:sp>
      <p:sp>
        <p:nvSpPr>
          <p:cNvPr id="2" name="Titel 1"/>
          <p:cNvSpPr>
            <a:spLocks noGrp="1"/>
          </p:cNvSpPr>
          <p:nvPr>
            <p:ph type="title"/>
          </p:nvPr>
        </p:nvSpPr>
        <p:spPr>
          <a:xfrm>
            <a:off x="539750" y="1520825"/>
            <a:ext cx="8064500" cy="900113"/>
          </a:xfrm>
          <a:prstGeom prst="rect">
            <a:avLst/>
          </a:prstGeom>
        </p:spPr>
        <p:txBody>
          <a:bodyPr lIns="0" tIns="0" rIns="0" bIns="0" anchor="t" anchorCtr="0"/>
          <a:lstStyle>
            <a:lvl1pPr>
              <a:defRPr sz="3200"/>
            </a:lvl1pPr>
          </a:lstStyle>
          <a:p>
            <a:r>
              <a:rPr lang="de-DE" smtClean="0"/>
              <a:t>Titelmasterformat durch Klicken bearbeiten</a:t>
            </a:r>
            <a:endParaRPr lang="de-DE" dirty="0"/>
          </a:p>
        </p:txBody>
      </p:sp>
      <p:sp>
        <p:nvSpPr>
          <p:cNvPr id="13" name="Textplatzhalter 6"/>
          <p:cNvSpPr>
            <a:spLocks noGrp="1"/>
          </p:cNvSpPr>
          <p:nvPr>
            <p:ph type="body" sz="quarter" idx="10"/>
          </p:nvPr>
        </p:nvSpPr>
        <p:spPr>
          <a:xfrm>
            <a:off x="539750" y="2554425"/>
            <a:ext cx="8064500" cy="216739"/>
          </a:xfrm>
          <a:prstGeom prst="rect">
            <a:avLst/>
          </a:prstGeom>
        </p:spPr>
        <p:txBody>
          <a:bodyPr lIns="0" tIns="0" rIns="0" bIns="0">
            <a:noAutofit/>
          </a:bodyPr>
          <a:lstStyle>
            <a:lvl1pPr marL="0" indent="0">
              <a:buFontTx/>
              <a:buNone/>
              <a:defRPr sz="1800" b="0" i="0">
                <a:latin typeface="Arial" charset="0"/>
                <a:ea typeface="Arial" charset="0"/>
                <a:cs typeface="Arial" charset="0"/>
              </a:defRPr>
            </a:lvl1pPr>
            <a:lvl2pPr marL="457200" indent="0">
              <a:buFontTx/>
              <a:buNone/>
              <a:defRPr sz="1000" b="0" i="0">
                <a:latin typeface="Arial" charset="0"/>
                <a:ea typeface="Arial" charset="0"/>
                <a:cs typeface="Arial" charset="0"/>
              </a:defRPr>
            </a:lvl2pPr>
            <a:lvl3pPr marL="914400" indent="0">
              <a:buFontTx/>
              <a:buNone/>
              <a:defRPr sz="1000" b="0" i="0">
                <a:latin typeface="Arial" charset="0"/>
                <a:ea typeface="Arial" charset="0"/>
                <a:cs typeface="Arial" charset="0"/>
              </a:defRPr>
            </a:lvl3pPr>
            <a:lvl4pPr marL="1371600" indent="0">
              <a:buFontTx/>
              <a:buNone/>
              <a:defRPr sz="1000" b="0" i="0">
                <a:latin typeface="Arial" charset="0"/>
                <a:ea typeface="Arial" charset="0"/>
                <a:cs typeface="Arial" charset="0"/>
              </a:defRPr>
            </a:lvl4pPr>
            <a:lvl5pPr marL="1828800" indent="0">
              <a:buFontTx/>
              <a:buNone/>
              <a:defRPr sz="1000" b="0" i="0">
                <a:latin typeface="Arial" charset="0"/>
                <a:ea typeface="Arial" charset="0"/>
                <a:cs typeface="Arial" charset="0"/>
              </a:defRPr>
            </a:lvl5pPr>
          </a:lstStyle>
          <a:p>
            <a:pPr lvl="0"/>
            <a:r>
              <a:rPr lang="de-DE" smtClean="0"/>
              <a:t>Formatvorlagen des Textmasters bearbeiten</a:t>
            </a:r>
          </a:p>
        </p:txBody>
      </p:sp>
    </p:spTree>
    <p:extLst>
      <p:ext uri="{BB962C8B-B14F-4D97-AF65-F5344CB8AC3E}">
        <p14:creationId xmlns:p14="http://schemas.microsoft.com/office/powerpoint/2010/main" val="969100717"/>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1zeilig Aufzählung 10pt">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lvl1pPr>
              <a:defRPr b="0"/>
            </a:lvl1pPr>
          </a:lstStyle>
          <a:p>
            <a:r>
              <a:rPr lang="de-DE" dirty="0" smtClean="0"/>
              <a:t>Titel Präsentation</a:t>
            </a:r>
            <a:endParaRPr lang="de-DE" dirty="0"/>
          </a:p>
        </p:txBody>
      </p:sp>
      <p:sp>
        <p:nvSpPr>
          <p:cNvPr id="5" name="Datumsplatzhalter 4"/>
          <p:cNvSpPr>
            <a:spLocks noGrp="1"/>
          </p:cNvSpPr>
          <p:nvPr>
            <p:ph type="dt" sz="half" idx="12"/>
          </p:nvPr>
        </p:nvSpPr>
        <p:spPr/>
        <p:txBody>
          <a:bodyPr/>
          <a:lstStyle/>
          <a:p>
            <a:fld id="{5C92AC47-5499-469A-9D26-EC19271973E1}" type="datetime1">
              <a:rPr lang="de-DE" smtClean="0"/>
              <a:t>08.08.2019</a:t>
            </a:fld>
            <a:endParaRPr lang="de-DE" dirty="0"/>
          </a:p>
        </p:txBody>
      </p:sp>
      <p:sp>
        <p:nvSpPr>
          <p:cNvPr id="6" name="Textplatzhalter 6"/>
          <p:cNvSpPr>
            <a:spLocks noGrp="1"/>
          </p:cNvSpPr>
          <p:nvPr>
            <p:ph type="body" sz="quarter" idx="13" hasCustomPrompt="1"/>
          </p:nvPr>
        </p:nvSpPr>
        <p:spPr>
          <a:xfrm>
            <a:off x="546100" y="1520825"/>
            <a:ext cx="8058150" cy="4645025"/>
          </a:xfrm>
        </p:spPr>
        <p:txBody>
          <a:bodyPr/>
          <a:lstStyle>
            <a:lvl5pPr>
              <a:defRPr sz="1000"/>
            </a:lvl5pPr>
          </a:lstStyle>
          <a:p>
            <a:pPr lvl="4"/>
            <a:r>
              <a:rPr lang="de-DE" dirty="0" smtClean="0"/>
              <a:t>Fünfte Ebene</a:t>
            </a:r>
            <a:endParaRPr lang="en-GB" dirty="0"/>
          </a:p>
        </p:txBody>
      </p:sp>
      <p:sp>
        <p:nvSpPr>
          <p:cNvPr id="7" name="Titel 1"/>
          <p:cNvSpPr>
            <a:spLocks noGrp="1"/>
          </p:cNvSpPr>
          <p:nvPr>
            <p:ph type="title" hasCustomPrompt="1"/>
          </p:nvPr>
        </p:nvSpPr>
        <p:spPr>
          <a:xfrm>
            <a:off x="539748" y="728663"/>
            <a:ext cx="8064502" cy="435609"/>
          </a:xfrm>
        </p:spPr>
        <p:txBody>
          <a:bodyPr wrap="none"/>
          <a:lstStyle/>
          <a:p>
            <a:r>
              <a:rPr lang="de-CH" dirty="0" smtClean="0"/>
              <a:t>Mastertitelformat bearbeiten</a:t>
            </a:r>
            <a:endParaRPr lang="en-GB" dirty="0"/>
          </a:p>
        </p:txBody>
      </p:sp>
    </p:spTree>
    <p:extLst>
      <p:ext uri="{BB962C8B-B14F-4D97-AF65-F5344CB8AC3E}">
        <p14:creationId xmlns:p14="http://schemas.microsoft.com/office/powerpoint/2010/main" val="38632649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2zeilig Aufzählung 10p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CH" dirty="0" smtClean="0"/>
              <a:t>Mastertitelformat bearbeiten</a:t>
            </a:r>
            <a:endParaRPr lang="en-GB" dirty="0"/>
          </a:p>
        </p:txBody>
      </p:sp>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lvl1pPr>
              <a:defRPr b="0"/>
            </a:lvl1pPr>
          </a:lstStyle>
          <a:p>
            <a:r>
              <a:rPr lang="de-DE" dirty="0" smtClean="0"/>
              <a:t>Titel Präsentation</a:t>
            </a:r>
            <a:endParaRPr lang="de-DE" dirty="0"/>
          </a:p>
        </p:txBody>
      </p:sp>
      <p:sp>
        <p:nvSpPr>
          <p:cNvPr id="5" name="Datumsplatzhalter 4"/>
          <p:cNvSpPr>
            <a:spLocks noGrp="1"/>
          </p:cNvSpPr>
          <p:nvPr>
            <p:ph type="dt" sz="half" idx="12"/>
          </p:nvPr>
        </p:nvSpPr>
        <p:spPr/>
        <p:txBody>
          <a:bodyPr/>
          <a:lstStyle/>
          <a:p>
            <a:fld id="{5C92AC47-5499-469A-9D26-EC19271973E1}" type="datetime1">
              <a:rPr lang="de-DE" smtClean="0"/>
              <a:t>08.08.2019</a:t>
            </a:fld>
            <a:endParaRPr lang="de-DE" dirty="0"/>
          </a:p>
        </p:txBody>
      </p:sp>
      <p:sp>
        <p:nvSpPr>
          <p:cNvPr id="6" name="Textplatzhalter 6"/>
          <p:cNvSpPr>
            <a:spLocks noGrp="1"/>
          </p:cNvSpPr>
          <p:nvPr>
            <p:ph type="body" sz="quarter" idx="13" hasCustomPrompt="1"/>
          </p:nvPr>
        </p:nvSpPr>
        <p:spPr>
          <a:xfrm>
            <a:off x="546100" y="1844675"/>
            <a:ext cx="8058150" cy="4321175"/>
          </a:xfrm>
        </p:spPr>
        <p:txBody>
          <a:bodyPr/>
          <a:lstStyle>
            <a:lvl5pPr>
              <a:defRPr sz="1000"/>
            </a:lvl5pPr>
          </a:lstStyle>
          <a:p>
            <a:pPr lvl="4"/>
            <a:r>
              <a:rPr lang="de-DE" dirty="0" smtClean="0"/>
              <a:t>Fünfte Ebene</a:t>
            </a:r>
            <a:endParaRPr lang="en-GB" dirty="0"/>
          </a:p>
        </p:txBody>
      </p:sp>
    </p:spTree>
    <p:extLst>
      <p:ext uri="{BB962C8B-B14F-4D97-AF65-F5344CB8AC3E}">
        <p14:creationId xmlns:p14="http://schemas.microsoft.com/office/powerpoint/2010/main" val="176985744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1zeilig Text 2spaltig">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lvl1pPr>
              <a:defRPr b="0"/>
            </a:lvl1pPr>
          </a:lstStyle>
          <a:p>
            <a:r>
              <a:rPr lang="de-DE" dirty="0" smtClean="0"/>
              <a:t>Titel Präsentation</a:t>
            </a:r>
            <a:endParaRPr lang="de-DE" dirty="0"/>
          </a:p>
        </p:txBody>
      </p:sp>
      <p:sp>
        <p:nvSpPr>
          <p:cNvPr id="5" name="Datumsplatzhalter 4"/>
          <p:cNvSpPr>
            <a:spLocks noGrp="1"/>
          </p:cNvSpPr>
          <p:nvPr>
            <p:ph type="dt" sz="half" idx="12"/>
          </p:nvPr>
        </p:nvSpPr>
        <p:spPr/>
        <p:txBody>
          <a:bodyPr/>
          <a:lstStyle/>
          <a:p>
            <a:fld id="{5C92AC47-5499-469A-9D26-EC19271973E1}" type="datetime1">
              <a:rPr lang="de-DE" smtClean="0"/>
              <a:t>08.08.2019</a:t>
            </a:fld>
            <a:endParaRPr lang="de-DE" dirty="0"/>
          </a:p>
        </p:txBody>
      </p:sp>
      <p:sp>
        <p:nvSpPr>
          <p:cNvPr id="7" name="Titel 1"/>
          <p:cNvSpPr>
            <a:spLocks noGrp="1"/>
          </p:cNvSpPr>
          <p:nvPr>
            <p:ph type="title" hasCustomPrompt="1"/>
          </p:nvPr>
        </p:nvSpPr>
        <p:spPr>
          <a:xfrm>
            <a:off x="539748" y="728663"/>
            <a:ext cx="8064502" cy="435609"/>
          </a:xfrm>
        </p:spPr>
        <p:txBody>
          <a:bodyPr wrap="none"/>
          <a:lstStyle/>
          <a:p>
            <a:r>
              <a:rPr lang="de-CH" dirty="0" smtClean="0"/>
              <a:t>Mastertitelformat bearbeiten</a:t>
            </a:r>
            <a:endParaRPr lang="en-GB" dirty="0"/>
          </a:p>
        </p:txBody>
      </p:sp>
      <p:sp>
        <p:nvSpPr>
          <p:cNvPr id="8" name="Textplatzhalter 13"/>
          <p:cNvSpPr>
            <a:spLocks noGrp="1"/>
          </p:cNvSpPr>
          <p:nvPr>
            <p:ph type="body" sz="quarter" idx="13" hasCustomPrompt="1"/>
          </p:nvPr>
        </p:nvSpPr>
        <p:spPr>
          <a:xfrm>
            <a:off x="539750" y="1520827"/>
            <a:ext cx="3960813" cy="4645024"/>
          </a:xfrm>
        </p:spPr>
        <p:txBody>
          <a:bodyPr/>
          <a:lstStyle>
            <a:lvl1pPr marL="0" indent="0">
              <a:lnSpc>
                <a:spcPct val="100000"/>
              </a:lnSpc>
              <a:buFontTx/>
              <a:buNone/>
              <a:defRPr sz="1800"/>
            </a:lvl1pPr>
          </a:lstStyle>
          <a:p>
            <a:pPr lvl="0"/>
            <a:r>
              <a:rPr lang="de-DE" dirty="0"/>
              <a:t>Mastertextformat </a:t>
            </a:r>
            <a:r>
              <a:rPr lang="de-DE" dirty="0" smtClean="0"/>
              <a:t>bearbeiten</a:t>
            </a:r>
            <a:endParaRPr lang="de-DE" dirty="0"/>
          </a:p>
        </p:txBody>
      </p:sp>
      <p:sp>
        <p:nvSpPr>
          <p:cNvPr id="9" name="Textplatzhalter 13"/>
          <p:cNvSpPr>
            <a:spLocks noGrp="1"/>
          </p:cNvSpPr>
          <p:nvPr>
            <p:ph type="body" sz="quarter" idx="14" hasCustomPrompt="1"/>
          </p:nvPr>
        </p:nvSpPr>
        <p:spPr>
          <a:xfrm>
            <a:off x="4643438" y="1520825"/>
            <a:ext cx="3960812" cy="4645025"/>
          </a:xfrm>
        </p:spPr>
        <p:txBody>
          <a:bodyPr/>
          <a:lstStyle>
            <a:lvl1pPr marL="0" indent="0">
              <a:lnSpc>
                <a:spcPct val="100000"/>
              </a:lnSpc>
              <a:buFontTx/>
              <a:buNone/>
              <a:defRPr sz="1800"/>
            </a:lvl1pPr>
          </a:lstStyle>
          <a:p>
            <a:pPr lvl="0"/>
            <a:r>
              <a:rPr lang="de-DE" dirty="0" smtClean="0"/>
              <a:t>Mastertextformat bearbeiten</a:t>
            </a:r>
            <a:endParaRPr lang="de-DE" dirty="0"/>
          </a:p>
        </p:txBody>
      </p:sp>
    </p:spTree>
    <p:extLst>
      <p:ext uri="{BB962C8B-B14F-4D97-AF65-F5344CB8AC3E}">
        <p14:creationId xmlns:p14="http://schemas.microsoft.com/office/powerpoint/2010/main" val="6245153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2zeilig Text 2spalti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CH" dirty="0" smtClean="0"/>
              <a:t>Mastertitelformat bearbeiten</a:t>
            </a:r>
            <a:endParaRPr lang="en-GB" dirty="0"/>
          </a:p>
        </p:txBody>
      </p:sp>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lvl1pPr>
              <a:defRPr b="0"/>
            </a:lvl1pPr>
          </a:lstStyle>
          <a:p>
            <a:r>
              <a:rPr lang="de-DE" dirty="0" smtClean="0"/>
              <a:t>Titel Präsentation</a:t>
            </a:r>
            <a:endParaRPr lang="de-DE" dirty="0"/>
          </a:p>
        </p:txBody>
      </p:sp>
      <p:sp>
        <p:nvSpPr>
          <p:cNvPr id="5" name="Datumsplatzhalter 4"/>
          <p:cNvSpPr>
            <a:spLocks noGrp="1"/>
          </p:cNvSpPr>
          <p:nvPr>
            <p:ph type="dt" sz="half" idx="12"/>
          </p:nvPr>
        </p:nvSpPr>
        <p:spPr/>
        <p:txBody>
          <a:bodyPr/>
          <a:lstStyle/>
          <a:p>
            <a:fld id="{5C92AC47-5499-469A-9D26-EC19271973E1}" type="datetime1">
              <a:rPr lang="de-DE" smtClean="0"/>
              <a:t>08.08.2019</a:t>
            </a:fld>
            <a:endParaRPr lang="de-DE" dirty="0"/>
          </a:p>
        </p:txBody>
      </p:sp>
      <p:sp>
        <p:nvSpPr>
          <p:cNvPr id="7" name="Textplatzhalter 13"/>
          <p:cNvSpPr>
            <a:spLocks noGrp="1"/>
          </p:cNvSpPr>
          <p:nvPr>
            <p:ph type="body" sz="quarter" idx="13" hasCustomPrompt="1"/>
          </p:nvPr>
        </p:nvSpPr>
        <p:spPr>
          <a:xfrm>
            <a:off x="539750" y="1844675"/>
            <a:ext cx="3960813" cy="4321175"/>
          </a:xfrm>
        </p:spPr>
        <p:txBody>
          <a:bodyPr/>
          <a:lstStyle>
            <a:lvl1pPr marL="0" indent="0">
              <a:lnSpc>
                <a:spcPct val="100000"/>
              </a:lnSpc>
              <a:buFontTx/>
              <a:buNone/>
              <a:defRPr sz="1800"/>
            </a:lvl1pPr>
          </a:lstStyle>
          <a:p>
            <a:pPr lvl="0"/>
            <a:r>
              <a:rPr lang="de-DE" dirty="0"/>
              <a:t>Mastertextformat </a:t>
            </a:r>
            <a:r>
              <a:rPr lang="de-DE" dirty="0" smtClean="0"/>
              <a:t>bearbeiten</a:t>
            </a:r>
            <a:endParaRPr lang="de-DE" dirty="0"/>
          </a:p>
        </p:txBody>
      </p:sp>
      <p:sp>
        <p:nvSpPr>
          <p:cNvPr id="8" name="Textplatzhalter 13"/>
          <p:cNvSpPr>
            <a:spLocks noGrp="1"/>
          </p:cNvSpPr>
          <p:nvPr>
            <p:ph type="body" sz="quarter" idx="14" hasCustomPrompt="1"/>
          </p:nvPr>
        </p:nvSpPr>
        <p:spPr>
          <a:xfrm>
            <a:off x="4643438" y="1844675"/>
            <a:ext cx="3960812" cy="4321175"/>
          </a:xfrm>
        </p:spPr>
        <p:txBody>
          <a:bodyPr/>
          <a:lstStyle>
            <a:lvl1pPr marL="0" indent="0">
              <a:lnSpc>
                <a:spcPct val="100000"/>
              </a:lnSpc>
              <a:buFontTx/>
              <a:buNone/>
              <a:defRPr sz="1800"/>
            </a:lvl1pPr>
          </a:lstStyle>
          <a:p>
            <a:pPr lvl="0"/>
            <a:r>
              <a:rPr lang="de-DE" dirty="0" smtClean="0"/>
              <a:t>Mastertextformat bearbeiten</a:t>
            </a:r>
            <a:endParaRPr lang="de-DE" dirty="0"/>
          </a:p>
        </p:txBody>
      </p:sp>
    </p:spTree>
    <p:extLst>
      <p:ext uri="{BB962C8B-B14F-4D97-AF65-F5344CB8AC3E}">
        <p14:creationId xmlns:p14="http://schemas.microsoft.com/office/powerpoint/2010/main" val="345614351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1zeilig 1/1 Bild mit Legend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p>
            <a:r>
              <a:rPr lang="de-DE" smtClean="0"/>
              <a:t>Titel Präsentation</a:t>
            </a:r>
            <a:endParaRPr lang="de-DE" dirty="0"/>
          </a:p>
        </p:txBody>
      </p:sp>
      <p:sp>
        <p:nvSpPr>
          <p:cNvPr id="5" name="Datumsplatzhalter 4"/>
          <p:cNvSpPr>
            <a:spLocks noGrp="1"/>
          </p:cNvSpPr>
          <p:nvPr>
            <p:ph type="dt" sz="half" idx="12"/>
          </p:nvPr>
        </p:nvSpPr>
        <p:spPr/>
        <p:txBody>
          <a:bodyPr/>
          <a:lstStyle/>
          <a:p>
            <a:fld id="{C19C1DBD-5E4A-4FA5-BDAB-EEF4A6DADCC0}" type="datetime1">
              <a:rPr lang="de-DE" smtClean="0"/>
              <a:t>08.08.2019</a:t>
            </a:fld>
            <a:endParaRPr lang="de-DE" dirty="0"/>
          </a:p>
        </p:txBody>
      </p:sp>
      <p:sp>
        <p:nvSpPr>
          <p:cNvPr id="7" name="Textplatzhalter 6"/>
          <p:cNvSpPr>
            <a:spLocks noGrp="1"/>
          </p:cNvSpPr>
          <p:nvPr>
            <p:ph type="body" sz="quarter" idx="13"/>
          </p:nvPr>
        </p:nvSpPr>
        <p:spPr>
          <a:xfrm>
            <a:off x="539750" y="6043690"/>
            <a:ext cx="8064500" cy="274637"/>
          </a:xfrm>
        </p:spPr>
        <p:txBody>
          <a:bodyPr/>
          <a:lstStyle>
            <a:lvl1pPr marL="0" indent="0">
              <a:lnSpc>
                <a:spcPct val="90000"/>
              </a:lnSpc>
              <a:buNone/>
              <a:defRPr sz="1200"/>
            </a:lvl1pPr>
          </a:lstStyle>
          <a:p>
            <a:pPr lvl="0"/>
            <a:r>
              <a:rPr lang="de-DE" dirty="0" smtClean="0"/>
              <a:t>Textmasterformat bearbeiten</a:t>
            </a:r>
            <a:endParaRPr lang="de-DE" dirty="0"/>
          </a:p>
        </p:txBody>
      </p:sp>
      <p:sp>
        <p:nvSpPr>
          <p:cNvPr id="9" name="Bildplatzhalter 8"/>
          <p:cNvSpPr>
            <a:spLocks noGrp="1"/>
          </p:cNvSpPr>
          <p:nvPr>
            <p:ph type="pic" sz="quarter" idx="14"/>
          </p:nvPr>
        </p:nvSpPr>
        <p:spPr>
          <a:xfrm>
            <a:off x="539750" y="1520825"/>
            <a:ext cx="8064500" cy="4276800"/>
          </a:xfrm>
        </p:spPr>
        <p:txBody>
          <a:bodyPr/>
          <a:lstStyle>
            <a:lvl1pPr marL="0" indent="0">
              <a:buFontTx/>
              <a:buNone/>
              <a:defRPr/>
            </a:lvl1pPr>
          </a:lstStyle>
          <a:p>
            <a:endParaRPr lang="de-DE" dirty="0"/>
          </a:p>
        </p:txBody>
      </p:sp>
      <p:sp>
        <p:nvSpPr>
          <p:cNvPr id="10" name="Titel 1"/>
          <p:cNvSpPr>
            <a:spLocks noGrp="1"/>
          </p:cNvSpPr>
          <p:nvPr>
            <p:ph type="title" hasCustomPrompt="1"/>
          </p:nvPr>
        </p:nvSpPr>
        <p:spPr>
          <a:xfrm>
            <a:off x="539748" y="728663"/>
            <a:ext cx="8064502" cy="435609"/>
          </a:xfrm>
        </p:spPr>
        <p:txBody>
          <a:bodyPr wrap="none"/>
          <a:lstStyle/>
          <a:p>
            <a:r>
              <a:rPr lang="de-CH" dirty="0" smtClean="0"/>
              <a:t>Mastertitelformat bearbeiten</a:t>
            </a:r>
            <a:endParaRPr lang="en-GB" dirty="0"/>
          </a:p>
        </p:txBody>
      </p:sp>
    </p:spTree>
    <p:extLst>
      <p:ext uri="{BB962C8B-B14F-4D97-AF65-F5344CB8AC3E}">
        <p14:creationId xmlns:p14="http://schemas.microsoft.com/office/powerpoint/2010/main" val="111243899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657"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2zeilig 1/1 Bild mit Legend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p>
            <a:r>
              <a:rPr lang="de-DE" smtClean="0"/>
              <a:t>Titel Präsentation</a:t>
            </a:r>
            <a:endParaRPr lang="de-DE" dirty="0"/>
          </a:p>
        </p:txBody>
      </p:sp>
      <p:sp>
        <p:nvSpPr>
          <p:cNvPr id="5" name="Datumsplatzhalter 4"/>
          <p:cNvSpPr>
            <a:spLocks noGrp="1"/>
          </p:cNvSpPr>
          <p:nvPr>
            <p:ph type="dt" sz="half" idx="12"/>
          </p:nvPr>
        </p:nvSpPr>
        <p:spPr/>
        <p:txBody>
          <a:bodyPr/>
          <a:lstStyle/>
          <a:p>
            <a:fld id="{C19C1DBD-5E4A-4FA5-BDAB-EEF4A6DADCC0}" type="datetime1">
              <a:rPr lang="de-DE" smtClean="0"/>
              <a:t>08.08.2019</a:t>
            </a:fld>
            <a:endParaRPr lang="de-DE" dirty="0"/>
          </a:p>
        </p:txBody>
      </p:sp>
      <p:sp>
        <p:nvSpPr>
          <p:cNvPr id="7" name="Textplatzhalter 6"/>
          <p:cNvSpPr>
            <a:spLocks noGrp="1"/>
          </p:cNvSpPr>
          <p:nvPr>
            <p:ph type="body" sz="quarter" idx="13"/>
          </p:nvPr>
        </p:nvSpPr>
        <p:spPr>
          <a:xfrm>
            <a:off x="539750" y="6043690"/>
            <a:ext cx="8064500" cy="274637"/>
          </a:xfrm>
        </p:spPr>
        <p:txBody>
          <a:bodyPr/>
          <a:lstStyle>
            <a:lvl1pPr marL="0" indent="0">
              <a:lnSpc>
                <a:spcPct val="90000"/>
              </a:lnSpc>
              <a:buNone/>
              <a:defRPr sz="1200"/>
            </a:lvl1pPr>
          </a:lstStyle>
          <a:p>
            <a:pPr lvl="0"/>
            <a:r>
              <a:rPr lang="de-DE" dirty="0" smtClean="0"/>
              <a:t>Textmasterformat bearbeiten</a:t>
            </a:r>
            <a:endParaRPr lang="de-DE" dirty="0"/>
          </a:p>
        </p:txBody>
      </p:sp>
      <p:sp>
        <p:nvSpPr>
          <p:cNvPr id="9" name="Bildplatzhalter 8"/>
          <p:cNvSpPr>
            <a:spLocks noGrp="1"/>
          </p:cNvSpPr>
          <p:nvPr>
            <p:ph type="pic" sz="quarter" idx="14"/>
          </p:nvPr>
        </p:nvSpPr>
        <p:spPr>
          <a:xfrm>
            <a:off x="539750" y="1844675"/>
            <a:ext cx="8064500" cy="3952950"/>
          </a:xfrm>
        </p:spPr>
        <p:txBody>
          <a:bodyPr/>
          <a:lstStyle>
            <a:lvl1pPr marL="0" indent="0">
              <a:buFontTx/>
              <a:buNone/>
              <a:defRPr/>
            </a:lvl1pPr>
          </a:lstStyle>
          <a:p>
            <a:endParaRPr lang="de-DE" dirty="0"/>
          </a:p>
        </p:txBody>
      </p:sp>
      <p:sp>
        <p:nvSpPr>
          <p:cNvPr id="10" name="Titel 1"/>
          <p:cNvSpPr>
            <a:spLocks noGrp="1"/>
          </p:cNvSpPr>
          <p:nvPr>
            <p:ph type="title" hasCustomPrompt="1"/>
          </p:nvPr>
        </p:nvSpPr>
        <p:spPr>
          <a:xfrm>
            <a:off x="539748" y="728663"/>
            <a:ext cx="8064502" cy="792162"/>
          </a:xfrm>
        </p:spPr>
        <p:txBody>
          <a:bodyPr wrap="none"/>
          <a:lstStyle/>
          <a:p>
            <a:r>
              <a:rPr lang="de-CH" dirty="0" smtClean="0"/>
              <a:t>Mastertitelformat bearbeiten</a:t>
            </a:r>
            <a:endParaRPr lang="en-GB" dirty="0"/>
          </a:p>
        </p:txBody>
      </p:sp>
    </p:spTree>
    <p:extLst>
      <p:ext uri="{BB962C8B-B14F-4D97-AF65-F5344CB8AC3E}">
        <p14:creationId xmlns:p14="http://schemas.microsoft.com/office/powerpoint/2010/main" val="3770721596"/>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3657"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1zeilig Text Bi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p>
            <a:r>
              <a:rPr lang="de-DE" smtClean="0"/>
              <a:t>Titel Präsentation</a:t>
            </a:r>
            <a:endParaRPr lang="de-DE" dirty="0"/>
          </a:p>
        </p:txBody>
      </p:sp>
      <p:sp>
        <p:nvSpPr>
          <p:cNvPr id="5" name="Datumsplatzhalter 4"/>
          <p:cNvSpPr>
            <a:spLocks noGrp="1"/>
          </p:cNvSpPr>
          <p:nvPr>
            <p:ph type="dt" sz="half" idx="12"/>
          </p:nvPr>
        </p:nvSpPr>
        <p:spPr/>
        <p:txBody>
          <a:bodyPr/>
          <a:lstStyle/>
          <a:p>
            <a:fld id="{C19C1DBD-5E4A-4FA5-BDAB-EEF4A6DADCC0}" type="datetime1">
              <a:rPr lang="de-DE" smtClean="0"/>
              <a:t>08.08.2019</a:t>
            </a:fld>
            <a:endParaRPr lang="de-DE" dirty="0"/>
          </a:p>
        </p:txBody>
      </p:sp>
      <p:sp>
        <p:nvSpPr>
          <p:cNvPr id="8" name="Textplatzhalter 13"/>
          <p:cNvSpPr>
            <a:spLocks noGrp="1"/>
          </p:cNvSpPr>
          <p:nvPr>
            <p:ph type="body" sz="quarter" idx="13" hasCustomPrompt="1"/>
          </p:nvPr>
        </p:nvSpPr>
        <p:spPr>
          <a:xfrm>
            <a:off x="539750" y="1520825"/>
            <a:ext cx="3960813" cy="4645025"/>
          </a:xfrm>
        </p:spPr>
        <p:txBody>
          <a:bodyPr/>
          <a:lstStyle>
            <a:lvl1pPr marL="0" indent="0">
              <a:lnSpc>
                <a:spcPct val="100000"/>
              </a:lnSpc>
              <a:buFontTx/>
              <a:buNone/>
              <a:defRPr sz="1400"/>
            </a:lvl1pPr>
          </a:lstStyle>
          <a:p>
            <a:pPr lvl="0"/>
            <a:r>
              <a:rPr lang="de-DE" dirty="0"/>
              <a:t>Mastertextformat </a:t>
            </a:r>
            <a:r>
              <a:rPr lang="de-DE" dirty="0" smtClean="0"/>
              <a:t>bearbeiten</a:t>
            </a:r>
            <a:endParaRPr lang="de-DE" dirty="0"/>
          </a:p>
        </p:txBody>
      </p:sp>
      <p:sp>
        <p:nvSpPr>
          <p:cNvPr id="11" name="Bildplatzhalter 2"/>
          <p:cNvSpPr>
            <a:spLocks noGrp="1"/>
          </p:cNvSpPr>
          <p:nvPr>
            <p:ph type="pic" sz="quarter" idx="14"/>
          </p:nvPr>
        </p:nvSpPr>
        <p:spPr>
          <a:xfrm>
            <a:off x="4643438" y="1520825"/>
            <a:ext cx="3960000" cy="2232025"/>
          </a:xfrm>
        </p:spPr>
        <p:txBody>
          <a:bodyPr/>
          <a:lstStyle>
            <a:lvl1pPr marL="0" indent="0">
              <a:buFontTx/>
              <a:buNone/>
              <a:defRPr/>
            </a:lvl1pPr>
          </a:lstStyle>
          <a:p>
            <a:endParaRPr lang="de-DE" dirty="0"/>
          </a:p>
        </p:txBody>
      </p:sp>
      <p:sp>
        <p:nvSpPr>
          <p:cNvPr id="13" name="Bildplatzhalter 2"/>
          <p:cNvSpPr>
            <a:spLocks noGrp="1"/>
          </p:cNvSpPr>
          <p:nvPr>
            <p:ph type="pic" sz="quarter" idx="15"/>
          </p:nvPr>
        </p:nvSpPr>
        <p:spPr>
          <a:xfrm>
            <a:off x="4644000" y="3911600"/>
            <a:ext cx="3960000" cy="2232025"/>
          </a:xfrm>
        </p:spPr>
        <p:txBody>
          <a:bodyPr/>
          <a:lstStyle>
            <a:lvl1pPr marL="0" indent="0">
              <a:buFontTx/>
              <a:buNone/>
              <a:defRPr/>
            </a:lvl1pPr>
          </a:lstStyle>
          <a:p>
            <a:endParaRPr lang="de-DE" dirty="0"/>
          </a:p>
        </p:txBody>
      </p:sp>
      <p:sp>
        <p:nvSpPr>
          <p:cNvPr id="14" name="Titel 1"/>
          <p:cNvSpPr>
            <a:spLocks noGrp="1"/>
          </p:cNvSpPr>
          <p:nvPr>
            <p:ph type="title" hasCustomPrompt="1"/>
          </p:nvPr>
        </p:nvSpPr>
        <p:spPr>
          <a:xfrm>
            <a:off x="539748" y="728663"/>
            <a:ext cx="8064502" cy="435609"/>
          </a:xfrm>
        </p:spPr>
        <p:txBody>
          <a:bodyPr wrap="none"/>
          <a:lstStyle/>
          <a:p>
            <a:r>
              <a:rPr lang="de-CH" dirty="0" smtClean="0"/>
              <a:t>Mastertitelformat bearbeiten</a:t>
            </a:r>
            <a:endParaRPr lang="en-GB" dirty="0"/>
          </a:p>
        </p:txBody>
      </p:sp>
    </p:spTree>
    <p:extLst>
      <p:ext uri="{BB962C8B-B14F-4D97-AF65-F5344CB8AC3E}">
        <p14:creationId xmlns:p14="http://schemas.microsoft.com/office/powerpoint/2010/main" val="35729478"/>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 2zeilig Text Bi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p>
            <a:r>
              <a:rPr lang="de-DE" smtClean="0"/>
              <a:t>Titel Präsentation</a:t>
            </a:r>
            <a:endParaRPr lang="de-DE" dirty="0"/>
          </a:p>
        </p:txBody>
      </p:sp>
      <p:sp>
        <p:nvSpPr>
          <p:cNvPr id="5" name="Datumsplatzhalter 4"/>
          <p:cNvSpPr>
            <a:spLocks noGrp="1"/>
          </p:cNvSpPr>
          <p:nvPr>
            <p:ph type="dt" sz="half" idx="12"/>
          </p:nvPr>
        </p:nvSpPr>
        <p:spPr/>
        <p:txBody>
          <a:bodyPr/>
          <a:lstStyle/>
          <a:p>
            <a:fld id="{C19C1DBD-5E4A-4FA5-BDAB-EEF4A6DADCC0}" type="datetime1">
              <a:rPr lang="de-DE" smtClean="0"/>
              <a:t>08.08.2019</a:t>
            </a:fld>
            <a:endParaRPr lang="de-DE" dirty="0"/>
          </a:p>
        </p:txBody>
      </p:sp>
      <p:sp>
        <p:nvSpPr>
          <p:cNvPr id="9" name="Textplatzhalter 13"/>
          <p:cNvSpPr>
            <a:spLocks noGrp="1"/>
          </p:cNvSpPr>
          <p:nvPr>
            <p:ph type="body" sz="quarter" idx="13" hasCustomPrompt="1"/>
          </p:nvPr>
        </p:nvSpPr>
        <p:spPr>
          <a:xfrm>
            <a:off x="539750" y="1844675"/>
            <a:ext cx="3960813" cy="4321175"/>
          </a:xfrm>
        </p:spPr>
        <p:txBody>
          <a:bodyPr/>
          <a:lstStyle>
            <a:lvl1pPr marL="0" indent="0">
              <a:lnSpc>
                <a:spcPct val="100000"/>
              </a:lnSpc>
              <a:buFontTx/>
              <a:buNone/>
              <a:defRPr sz="1400"/>
            </a:lvl1pPr>
          </a:lstStyle>
          <a:p>
            <a:pPr lvl="0"/>
            <a:r>
              <a:rPr lang="de-DE" dirty="0"/>
              <a:t>Mastertextformat </a:t>
            </a:r>
            <a:r>
              <a:rPr lang="de-DE" dirty="0" smtClean="0"/>
              <a:t>bearbeiten</a:t>
            </a:r>
            <a:endParaRPr lang="de-DE" dirty="0"/>
          </a:p>
        </p:txBody>
      </p:sp>
      <p:sp>
        <p:nvSpPr>
          <p:cNvPr id="10" name="Bildplatzhalter 2"/>
          <p:cNvSpPr>
            <a:spLocks noGrp="1"/>
          </p:cNvSpPr>
          <p:nvPr>
            <p:ph type="pic" sz="quarter" idx="14"/>
          </p:nvPr>
        </p:nvSpPr>
        <p:spPr>
          <a:xfrm>
            <a:off x="4643438" y="1844675"/>
            <a:ext cx="3960000" cy="2064292"/>
          </a:xfrm>
        </p:spPr>
        <p:txBody>
          <a:bodyPr/>
          <a:lstStyle>
            <a:lvl1pPr marL="0" indent="0">
              <a:buFontTx/>
              <a:buNone/>
              <a:defRPr/>
            </a:lvl1pPr>
          </a:lstStyle>
          <a:p>
            <a:endParaRPr lang="de-DE" dirty="0"/>
          </a:p>
        </p:txBody>
      </p:sp>
      <p:sp>
        <p:nvSpPr>
          <p:cNvPr id="14" name="Bildplatzhalter 2"/>
          <p:cNvSpPr>
            <a:spLocks noGrp="1"/>
          </p:cNvSpPr>
          <p:nvPr>
            <p:ph type="pic" sz="quarter" idx="15"/>
          </p:nvPr>
        </p:nvSpPr>
        <p:spPr>
          <a:xfrm>
            <a:off x="4644000" y="4076700"/>
            <a:ext cx="3960000" cy="2089150"/>
          </a:xfrm>
        </p:spPr>
        <p:txBody>
          <a:bodyPr/>
          <a:lstStyle>
            <a:lvl1pPr marL="0" indent="0">
              <a:buFontTx/>
              <a:buNone/>
              <a:defRPr/>
            </a:lvl1pPr>
          </a:lstStyle>
          <a:p>
            <a:endParaRPr lang="de-DE" dirty="0"/>
          </a:p>
        </p:txBody>
      </p:sp>
      <p:sp>
        <p:nvSpPr>
          <p:cNvPr id="15" name="Titel 1"/>
          <p:cNvSpPr>
            <a:spLocks noGrp="1"/>
          </p:cNvSpPr>
          <p:nvPr>
            <p:ph type="title" hasCustomPrompt="1"/>
          </p:nvPr>
        </p:nvSpPr>
        <p:spPr>
          <a:xfrm>
            <a:off x="539748" y="728663"/>
            <a:ext cx="8064502" cy="792162"/>
          </a:xfrm>
        </p:spPr>
        <p:txBody>
          <a:bodyPr wrap="none"/>
          <a:lstStyle/>
          <a:p>
            <a:r>
              <a:rPr lang="de-CH" dirty="0" smtClean="0"/>
              <a:t>Mastertitelformat bearbeiten</a:t>
            </a:r>
            <a:endParaRPr lang="en-GB" dirty="0"/>
          </a:p>
        </p:txBody>
      </p:sp>
    </p:spTree>
    <p:extLst>
      <p:ext uri="{BB962C8B-B14F-4D97-AF65-F5344CB8AC3E}">
        <p14:creationId xmlns:p14="http://schemas.microsoft.com/office/powerpoint/2010/main" val="83486975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0" orient="horz" pos="2568"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1zeilig Grafik + Text">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p>
            <a:r>
              <a:rPr lang="de-DE" smtClean="0"/>
              <a:t>Titel Präsentation</a:t>
            </a:r>
            <a:endParaRPr lang="de-DE" dirty="0"/>
          </a:p>
        </p:txBody>
      </p:sp>
      <p:sp>
        <p:nvSpPr>
          <p:cNvPr id="5" name="Datumsplatzhalter 4"/>
          <p:cNvSpPr>
            <a:spLocks noGrp="1"/>
          </p:cNvSpPr>
          <p:nvPr>
            <p:ph type="dt" sz="half" idx="12"/>
          </p:nvPr>
        </p:nvSpPr>
        <p:spPr/>
        <p:txBody>
          <a:bodyPr/>
          <a:lstStyle/>
          <a:p>
            <a:fld id="{C19C1DBD-5E4A-4FA5-BDAB-EEF4A6DADCC0}" type="datetime1">
              <a:rPr lang="de-DE" smtClean="0"/>
              <a:t>08.08.2019</a:t>
            </a:fld>
            <a:endParaRPr lang="de-DE" dirty="0"/>
          </a:p>
        </p:txBody>
      </p:sp>
      <p:sp>
        <p:nvSpPr>
          <p:cNvPr id="6" name="Diagrammplatzhalter 5"/>
          <p:cNvSpPr>
            <a:spLocks noGrp="1"/>
          </p:cNvSpPr>
          <p:nvPr>
            <p:ph type="chart" sz="quarter" idx="14"/>
          </p:nvPr>
        </p:nvSpPr>
        <p:spPr>
          <a:xfrm>
            <a:off x="539750" y="1520825"/>
            <a:ext cx="3960813" cy="4645025"/>
          </a:xfrm>
        </p:spPr>
        <p:txBody>
          <a:bodyPr/>
          <a:lstStyle>
            <a:lvl1pPr marL="0" indent="0">
              <a:buFontTx/>
              <a:buNone/>
              <a:defRPr/>
            </a:lvl1pPr>
          </a:lstStyle>
          <a:p>
            <a:endParaRPr lang="de-DE" dirty="0"/>
          </a:p>
        </p:txBody>
      </p:sp>
      <p:sp>
        <p:nvSpPr>
          <p:cNvPr id="11" name="Textplatzhalter 10"/>
          <p:cNvSpPr>
            <a:spLocks noGrp="1"/>
          </p:cNvSpPr>
          <p:nvPr>
            <p:ph type="body" sz="quarter" idx="15"/>
          </p:nvPr>
        </p:nvSpPr>
        <p:spPr>
          <a:xfrm>
            <a:off x="4643438" y="1520825"/>
            <a:ext cx="3960812" cy="4645025"/>
          </a:xfrm>
        </p:spPr>
        <p:txBody>
          <a:bodyPr/>
          <a:lstStyle>
            <a:lvl1pPr marL="0" indent="0">
              <a:lnSpc>
                <a:spcPct val="90000"/>
              </a:lnSpc>
              <a:buFontTx/>
              <a:buNone/>
              <a:defRPr/>
            </a:lvl1pPr>
          </a:lstStyle>
          <a:p>
            <a:pPr lvl="0"/>
            <a:r>
              <a:rPr lang="de-DE" dirty="0" smtClean="0"/>
              <a:t>Textmasterformat bearbeiten</a:t>
            </a:r>
          </a:p>
        </p:txBody>
      </p:sp>
      <p:sp>
        <p:nvSpPr>
          <p:cNvPr id="14" name="Titel 1"/>
          <p:cNvSpPr>
            <a:spLocks noGrp="1"/>
          </p:cNvSpPr>
          <p:nvPr>
            <p:ph type="title" hasCustomPrompt="1"/>
          </p:nvPr>
        </p:nvSpPr>
        <p:spPr>
          <a:xfrm>
            <a:off x="539748" y="728663"/>
            <a:ext cx="8064502" cy="435609"/>
          </a:xfrm>
        </p:spPr>
        <p:txBody>
          <a:bodyPr wrap="none"/>
          <a:lstStyle/>
          <a:p>
            <a:r>
              <a:rPr lang="de-CH" dirty="0" smtClean="0"/>
              <a:t>Mastertitelformat bearbeiten</a:t>
            </a:r>
            <a:endParaRPr lang="en-GB" dirty="0"/>
          </a:p>
        </p:txBody>
      </p:sp>
    </p:spTree>
    <p:extLst>
      <p:ext uri="{BB962C8B-B14F-4D97-AF65-F5344CB8AC3E}">
        <p14:creationId xmlns:p14="http://schemas.microsoft.com/office/powerpoint/2010/main" val="2609784658"/>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el 2zeilig Grafik + Text">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p>
            <a:r>
              <a:rPr lang="de-DE" smtClean="0"/>
              <a:t>Titel Präsentation</a:t>
            </a:r>
            <a:endParaRPr lang="de-DE" dirty="0"/>
          </a:p>
        </p:txBody>
      </p:sp>
      <p:sp>
        <p:nvSpPr>
          <p:cNvPr id="5" name="Datumsplatzhalter 4"/>
          <p:cNvSpPr>
            <a:spLocks noGrp="1"/>
          </p:cNvSpPr>
          <p:nvPr>
            <p:ph type="dt" sz="half" idx="12"/>
          </p:nvPr>
        </p:nvSpPr>
        <p:spPr/>
        <p:txBody>
          <a:bodyPr/>
          <a:lstStyle/>
          <a:p>
            <a:fld id="{C19C1DBD-5E4A-4FA5-BDAB-EEF4A6DADCC0}" type="datetime1">
              <a:rPr lang="de-DE" smtClean="0"/>
              <a:t>08.08.2019</a:t>
            </a:fld>
            <a:endParaRPr lang="de-DE" dirty="0"/>
          </a:p>
        </p:txBody>
      </p:sp>
      <p:sp>
        <p:nvSpPr>
          <p:cNvPr id="10" name="Titel 1"/>
          <p:cNvSpPr>
            <a:spLocks noGrp="1"/>
          </p:cNvSpPr>
          <p:nvPr>
            <p:ph type="title" hasCustomPrompt="1"/>
          </p:nvPr>
        </p:nvSpPr>
        <p:spPr>
          <a:xfrm>
            <a:off x="539748" y="728663"/>
            <a:ext cx="8064502" cy="792162"/>
          </a:xfrm>
        </p:spPr>
        <p:txBody>
          <a:bodyPr wrap="none"/>
          <a:lstStyle/>
          <a:p>
            <a:r>
              <a:rPr lang="de-CH" dirty="0" smtClean="0"/>
              <a:t>Mastertitelformat bearbeiten</a:t>
            </a:r>
            <a:endParaRPr lang="en-GB" dirty="0"/>
          </a:p>
        </p:txBody>
      </p:sp>
      <p:sp>
        <p:nvSpPr>
          <p:cNvPr id="6" name="Diagrammplatzhalter 5"/>
          <p:cNvSpPr>
            <a:spLocks noGrp="1"/>
          </p:cNvSpPr>
          <p:nvPr>
            <p:ph type="chart" sz="quarter" idx="14"/>
          </p:nvPr>
        </p:nvSpPr>
        <p:spPr>
          <a:xfrm>
            <a:off x="539750" y="1844675"/>
            <a:ext cx="3960813" cy="4321175"/>
          </a:xfrm>
        </p:spPr>
        <p:txBody>
          <a:bodyPr/>
          <a:lstStyle>
            <a:lvl1pPr marL="0" indent="0">
              <a:buFontTx/>
              <a:buNone/>
              <a:defRPr/>
            </a:lvl1pPr>
          </a:lstStyle>
          <a:p>
            <a:endParaRPr lang="de-DE" dirty="0"/>
          </a:p>
        </p:txBody>
      </p:sp>
      <p:sp>
        <p:nvSpPr>
          <p:cNvPr id="11" name="Textplatzhalter 10"/>
          <p:cNvSpPr>
            <a:spLocks noGrp="1"/>
          </p:cNvSpPr>
          <p:nvPr>
            <p:ph type="body" sz="quarter" idx="15"/>
          </p:nvPr>
        </p:nvSpPr>
        <p:spPr>
          <a:xfrm>
            <a:off x="4643438" y="1844675"/>
            <a:ext cx="3960812" cy="4321175"/>
          </a:xfrm>
        </p:spPr>
        <p:txBody>
          <a:bodyPr/>
          <a:lstStyle>
            <a:lvl1pPr marL="0" indent="0">
              <a:lnSpc>
                <a:spcPct val="90000"/>
              </a:lnSpc>
              <a:buFontTx/>
              <a:buNone/>
              <a:defRPr/>
            </a:lvl1pPr>
          </a:lstStyle>
          <a:p>
            <a:pPr lvl="0"/>
            <a:r>
              <a:rPr lang="de-DE" dirty="0" smtClean="0"/>
              <a:t>Textmasterformat bearbeiten</a:t>
            </a:r>
          </a:p>
        </p:txBody>
      </p:sp>
    </p:spTree>
    <p:extLst>
      <p:ext uri="{BB962C8B-B14F-4D97-AF65-F5344CB8AC3E}">
        <p14:creationId xmlns:p14="http://schemas.microsoft.com/office/powerpoint/2010/main" val="2115989197"/>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2zeilig mit Bild">
    <p:spTree>
      <p:nvGrpSpPr>
        <p:cNvPr id="1" name=""/>
        <p:cNvGrpSpPr/>
        <p:nvPr/>
      </p:nvGrpSpPr>
      <p:grpSpPr>
        <a:xfrm>
          <a:off x="0" y="0"/>
          <a:ext cx="0" cy="0"/>
          <a:chOff x="0" y="0"/>
          <a:chExt cx="0" cy="0"/>
        </a:xfrm>
      </p:grpSpPr>
      <p:sp>
        <p:nvSpPr>
          <p:cNvPr id="9" name="Rechteck 8"/>
          <p:cNvSpPr/>
          <p:nvPr userDrawn="1"/>
        </p:nvSpPr>
        <p:spPr>
          <a:xfrm>
            <a:off x="0" y="3057525"/>
            <a:ext cx="9144000" cy="3800475"/>
          </a:xfrm>
          <a:prstGeom prst="rect">
            <a:avLst/>
          </a:prstGeom>
          <a:solidFill>
            <a:srgbClr val="666F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Parallelogramm 10"/>
          <p:cNvSpPr/>
          <p:nvPr userDrawn="1"/>
        </p:nvSpPr>
        <p:spPr>
          <a:xfrm>
            <a:off x="3386139" y="3057525"/>
            <a:ext cx="5757861" cy="3800475"/>
          </a:xfrm>
          <a:prstGeom prst="parallelogram">
            <a:avLst>
              <a:gd name="adj" fmla="val 50527"/>
            </a:avLst>
          </a:prstGeom>
          <a:solidFill>
            <a:srgbClr val="6CA4D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dirty="0"/>
          </a:p>
        </p:txBody>
      </p:sp>
      <p:sp>
        <p:nvSpPr>
          <p:cNvPr id="12" name="Parallelogramm 11"/>
          <p:cNvSpPr/>
          <p:nvPr userDrawn="1"/>
        </p:nvSpPr>
        <p:spPr>
          <a:xfrm flipH="1">
            <a:off x="3000375" y="3057525"/>
            <a:ext cx="5757861" cy="3800475"/>
          </a:xfrm>
          <a:prstGeom prst="parallelogram">
            <a:avLst>
              <a:gd name="adj" fmla="val 50527"/>
            </a:avLst>
          </a:prstGeom>
          <a:solidFill>
            <a:srgbClr val="00977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dirty="0"/>
          </a:p>
        </p:txBody>
      </p:sp>
      <p:sp>
        <p:nvSpPr>
          <p:cNvPr id="7" name="Titel 1"/>
          <p:cNvSpPr>
            <a:spLocks noGrp="1"/>
          </p:cNvSpPr>
          <p:nvPr>
            <p:ph type="title"/>
          </p:nvPr>
        </p:nvSpPr>
        <p:spPr>
          <a:xfrm>
            <a:off x="539750" y="1520825"/>
            <a:ext cx="8064500" cy="900113"/>
          </a:xfrm>
          <a:prstGeom prst="rect">
            <a:avLst/>
          </a:prstGeom>
        </p:spPr>
        <p:txBody>
          <a:bodyPr lIns="0" tIns="0" rIns="0" bIns="0" anchor="t" anchorCtr="0"/>
          <a:lstStyle>
            <a:lvl1pPr>
              <a:defRPr sz="3200"/>
            </a:lvl1pPr>
          </a:lstStyle>
          <a:p>
            <a:r>
              <a:rPr lang="de-DE" smtClean="0"/>
              <a:t>Titelmasterformat durch Klicken bearbeiten</a:t>
            </a:r>
            <a:endParaRPr lang="de-DE" dirty="0"/>
          </a:p>
        </p:txBody>
      </p:sp>
      <p:sp>
        <p:nvSpPr>
          <p:cNvPr id="14" name="Textplatzhalter 6"/>
          <p:cNvSpPr>
            <a:spLocks noGrp="1"/>
          </p:cNvSpPr>
          <p:nvPr>
            <p:ph type="body" sz="quarter" idx="10"/>
          </p:nvPr>
        </p:nvSpPr>
        <p:spPr>
          <a:xfrm>
            <a:off x="539750" y="2556014"/>
            <a:ext cx="8064500" cy="216739"/>
          </a:xfrm>
          <a:prstGeom prst="rect">
            <a:avLst/>
          </a:prstGeom>
        </p:spPr>
        <p:txBody>
          <a:bodyPr lIns="0" tIns="0" rIns="0" bIns="0">
            <a:noAutofit/>
          </a:bodyPr>
          <a:lstStyle>
            <a:lvl1pPr marL="0" indent="0">
              <a:buFontTx/>
              <a:buNone/>
              <a:defRPr sz="1800" b="0" i="0">
                <a:latin typeface="Arial" charset="0"/>
                <a:ea typeface="Arial" charset="0"/>
                <a:cs typeface="Arial" charset="0"/>
              </a:defRPr>
            </a:lvl1pPr>
            <a:lvl2pPr marL="457200" indent="0">
              <a:buFontTx/>
              <a:buNone/>
              <a:defRPr sz="1000" b="0" i="0">
                <a:latin typeface="Arial" charset="0"/>
                <a:ea typeface="Arial" charset="0"/>
                <a:cs typeface="Arial" charset="0"/>
              </a:defRPr>
            </a:lvl2pPr>
            <a:lvl3pPr marL="914400" indent="0">
              <a:buFontTx/>
              <a:buNone/>
              <a:defRPr sz="1000" b="0" i="0">
                <a:latin typeface="Arial" charset="0"/>
                <a:ea typeface="Arial" charset="0"/>
                <a:cs typeface="Arial" charset="0"/>
              </a:defRPr>
            </a:lvl3pPr>
            <a:lvl4pPr marL="1371600" indent="0">
              <a:buFontTx/>
              <a:buNone/>
              <a:defRPr sz="1000" b="0" i="0">
                <a:latin typeface="Arial" charset="0"/>
                <a:ea typeface="Arial" charset="0"/>
                <a:cs typeface="Arial" charset="0"/>
              </a:defRPr>
            </a:lvl4pPr>
            <a:lvl5pPr marL="1828800" indent="0">
              <a:buFontTx/>
              <a:buNone/>
              <a:defRPr sz="1000" b="0" i="0">
                <a:latin typeface="Arial" charset="0"/>
                <a:ea typeface="Arial" charset="0"/>
                <a:cs typeface="Arial" charset="0"/>
              </a:defRPr>
            </a:lvl5pPr>
          </a:lstStyle>
          <a:p>
            <a:pPr lvl="0"/>
            <a:r>
              <a:rPr lang="de-DE" smtClean="0"/>
              <a:t>Formatvorlagen des Textmasters bearbeiten</a:t>
            </a:r>
          </a:p>
        </p:txBody>
      </p:sp>
      <p:sp>
        <p:nvSpPr>
          <p:cNvPr id="15" name="Bildplatzhalter 2"/>
          <p:cNvSpPr>
            <a:spLocks noGrp="1"/>
          </p:cNvSpPr>
          <p:nvPr>
            <p:ph type="pic" sz="quarter" idx="11"/>
          </p:nvPr>
        </p:nvSpPr>
        <p:spPr>
          <a:xfrm>
            <a:off x="420100" y="3055835"/>
            <a:ext cx="5761626" cy="3804546"/>
          </a:xfrm>
          <a:custGeom>
            <a:avLst/>
            <a:gdLst>
              <a:gd name="connsiteX0" fmla="*/ 0 w 3510116"/>
              <a:gd name="connsiteY0" fmla="*/ 3797401 h 3797401"/>
              <a:gd name="connsiteX1" fmla="*/ 877529 w 3510116"/>
              <a:gd name="connsiteY1" fmla="*/ 0 h 3797401"/>
              <a:gd name="connsiteX2" fmla="*/ 3510116 w 3510116"/>
              <a:gd name="connsiteY2" fmla="*/ 0 h 3797401"/>
              <a:gd name="connsiteX3" fmla="*/ 2632587 w 3510116"/>
              <a:gd name="connsiteY3" fmla="*/ 3797401 h 3797401"/>
              <a:gd name="connsiteX4" fmla="*/ 0 w 3510116"/>
              <a:gd name="connsiteY4" fmla="*/ 3797401 h 3797401"/>
              <a:gd name="connsiteX0" fmla="*/ 0 w 4542503"/>
              <a:gd name="connsiteY0" fmla="*/ 3797401 h 3797401"/>
              <a:gd name="connsiteX1" fmla="*/ 877529 w 4542503"/>
              <a:gd name="connsiteY1" fmla="*/ 0 h 3797401"/>
              <a:gd name="connsiteX2" fmla="*/ 4542503 w 4542503"/>
              <a:gd name="connsiteY2" fmla="*/ 7375 h 3797401"/>
              <a:gd name="connsiteX3" fmla="*/ 2632587 w 4542503"/>
              <a:gd name="connsiteY3" fmla="*/ 3797401 h 3797401"/>
              <a:gd name="connsiteX4" fmla="*/ 0 w 4542503"/>
              <a:gd name="connsiteY4" fmla="*/ 3797401 h 3797401"/>
              <a:gd name="connsiteX0" fmla="*/ 0 w 5759245"/>
              <a:gd name="connsiteY0" fmla="*/ 3790027 h 3797401"/>
              <a:gd name="connsiteX1" fmla="*/ 2094271 w 5759245"/>
              <a:gd name="connsiteY1" fmla="*/ 0 h 3797401"/>
              <a:gd name="connsiteX2" fmla="*/ 5759245 w 5759245"/>
              <a:gd name="connsiteY2" fmla="*/ 7375 h 3797401"/>
              <a:gd name="connsiteX3" fmla="*/ 3849329 w 5759245"/>
              <a:gd name="connsiteY3" fmla="*/ 3797401 h 3797401"/>
              <a:gd name="connsiteX4" fmla="*/ 0 w 5759245"/>
              <a:gd name="connsiteY4" fmla="*/ 3790027 h 3797401"/>
              <a:gd name="connsiteX0" fmla="*/ 0 w 5759245"/>
              <a:gd name="connsiteY0" fmla="*/ 3794790 h 3802164"/>
              <a:gd name="connsiteX1" fmla="*/ 1929964 w 5759245"/>
              <a:gd name="connsiteY1" fmla="*/ 0 h 3802164"/>
              <a:gd name="connsiteX2" fmla="*/ 5759245 w 5759245"/>
              <a:gd name="connsiteY2" fmla="*/ 12138 h 3802164"/>
              <a:gd name="connsiteX3" fmla="*/ 3849329 w 5759245"/>
              <a:gd name="connsiteY3" fmla="*/ 3802164 h 3802164"/>
              <a:gd name="connsiteX4" fmla="*/ 0 w 5759245"/>
              <a:gd name="connsiteY4" fmla="*/ 3794790 h 3802164"/>
              <a:gd name="connsiteX0" fmla="*/ 0 w 5768770"/>
              <a:gd name="connsiteY0" fmla="*/ 3794790 h 3802164"/>
              <a:gd name="connsiteX1" fmla="*/ 1929964 w 5768770"/>
              <a:gd name="connsiteY1" fmla="*/ 0 h 3802164"/>
              <a:gd name="connsiteX2" fmla="*/ 5768770 w 5768770"/>
              <a:gd name="connsiteY2" fmla="*/ 231 h 3802164"/>
              <a:gd name="connsiteX3" fmla="*/ 3849329 w 5768770"/>
              <a:gd name="connsiteY3" fmla="*/ 3802164 h 3802164"/>
              <a:gd name="connsiteX4" fmla="*/ 0 w 5768770"/>
              <a:gd name="connsiteY4" fmla="*/ 3794790 h 3802164"/>
              <a:gd name="connsiteX0" fmla="*/ 0 w 5768770"/>
              <a:gd name="connsiteY0" fmla="*/ 3794790 h 3794790"/>
              <a:gd name="connsiteX1" fmla="*/ 1929964 w 5768770"/>
              <a:gd name="connsiteY1" fmla="*/ 0 h 3794790"/>
              <a:gd name="connsiteX2" fmla="*/ 5768770 w 5768770"/>
              <a:gd name="connsiteY2" fmla="*/ 231 h 3794790"/>
              <a:gd name="connsiteX3" fmla="*/ 3792179 w 5768770"/>
              <a:gd name="connsiteY3" fmla="*/ 3695008 h 3794790"/>
              <a:gd name="connsiteX4" fmla="*/ 0 w 5768770"/>
              <a:gd name="connsiteY4" fmla="*/ 3794790 h 3794790"/>
              <a:gd name="connsiteX0" fmla="*/ 0 w 5768770"/>
              <a:gd name="connsiteY0" fmla="*/ 3794790 h 3804546"/>
              <a:gd name="connsiteX1" fmla="*/ 1929964 w 5768770"/>
              <a:gd name="connsiteY1" fmla="*/ 0 h 3804546"/>
              <a:gd name="connsiteX2" fmla="*/ 5768770 w 5768770"/>
              <a:gd name="connsiteY2" fmla="*/ 231 h 3804546"/>
              <a:gd name="connsiteX3" fmla="*/ 3842185 w 5768770"/>
              <a:gd name="connsiteY3" fmla="*/ 3804546 h 3804546"/>
              <a:gd name="connsiteX4" fmla="*/ 0 w 5768770"/>
              <a:gd name="connsiteY4" fmla="*/ 3794790 h 3804546"/>
              <a:gd name="connsiteX0" fmla="*/ 0 w 5511595"/>
              <a:gd name="connsiteY0" fmla="*/ 3656678 h 3804546"/>
              <a:gd name="connsiteX1" fmla="*/ 1672789 w 5511595"/>
              <a:gd name="connsiteY1" fmla="*/ 0 h 3804546"/>
              <a:gd name="connsiteX2" fmla="*/ 5511595 w 5511595"/>
              <a:gd name="connsiteY2" fmla="*/ 231 h 3804546"/>
              <a:gd name="connsiteX3" fmla="*/ 3585010 w 5511595"/>
              <a:gd name="connsiteY3" fmla="*/ 3804546 h 3804546"/>
              <a:gd name="connsiteX4" fmla="*/ 0 w 5511595"/>
              <a:gd name="connsiteY4" fmla="*/ 3656678 h 3804546"/>
              <a:gd name="connsiteX0" fmla="*/ 0 w 5761626"/>
              <a:gd name="connsiteY0" fmla="*/ 3804315 h 3804546"/>
              <a:gd name="connsiteX1" fmla="*/ 1922820 w 5761626"/>
              <a:gd name="connsiteY1" fmla="*/ 0 h 3804546"/>
              <a:gd name="connsiteX2" fmla="*/ 5761626 w 5761626"/>
              <a:gd name="connsiteY2" fmla="*/ 231 h 3804546"/>
              <a:gd name="connsiteX3" fmla="*/ 3835041 w 5761626"/>
              <a:gd name="connsiteY3" fmla="*/ 3804546 h 3804546"/>
              <a:gd name="connsiteX4" fmla="*/ 0 w 5761626"/>
              <a:gd name="connsiteY4" fmla="*/ 3804315 h 3804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61626" h="3804546">
                <a:moveTo>
                  <a:pt x="0" y="3804315"/>
                </a:moveTo>
                <a:lnTo>
                  <a:pt x="1922820" y="0"/>
                </a:lnTo>
                <a:lnTo>
                  <a:pt x="5761626" y="231"/>
                </a:lnTo>
                <a:lnTo>
                  <a:pt x="3835041" y="3804546"/>
                </a:lnTo>
                <a:lnTo>
                  <a:pt x="0" y="3804315"/>
                </a:lnTo>
                <a:close/>
              </a:path>
            </a:pathLst>
          </a:custGeom>
          <a:solidFill>
            <a:schemeClr val="bg1"/>
          </a:solidFill>
        </p:spPr>
        <p:txBody>
          <a:bodyPr/>
          <a:lstStyle/>
          <a:p>
            <a:r>
              <a:rPr lang="de-DE" smtClean="0"/>
              <a:t>Bild durch Klicken auf Symbol hinzufügen</a:t>
            </a:r>
            <a:endParaRPr lang="en-GB" dirty="0"/>
          </a:p>
        </p:txBody>
      </p:sp>
    </p:spTree>
    <p:extLst>
      <p:ext uri="{BB962C8B-B14F-4D97-AF65-F5344CB8AC3E}">
        <p14:creationId xmlns:p14="http://schemas.microsoft.com/office/powerpoint/2010/main" val="115977177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el 1zeilig 2 Grafiken + Text">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p>
            <a:r>
              <a:rPr lang="de-DE" smtClean="0"/>
              <a:t>Titel Präsentation</a:t>
            </a:r>
            <a:endParaRPr lang="de-DE" dirty="0"/>
          </a:p>
        </p:txBody>
      </p:sp>
      <p:sp>
        <p:nvSpPr>
          <p:cNvPr id="5" name="Datumsplatzhalter 4"/>
          <p:cNvSpPr>
            <a:spLocks noGrp="1"/>
          </p:cNvSpPr>
          <p:nvPr>
            <p:ph type="dt" sz="half" idx="12"/>
          </p:nvPr>
        </p:nvSpPr>
        <p:spPr/>
        <p:txBody>
          <a:bodyPr/>
          <a:lstStyle/>
          <a:p>
            <a:fld id="{C19C1DBD-5E4A-4FA5-BDAB-EEF4A6DADCC0}" type="datetime1">
              <a:rPr lang="de-DE" smtClean="0"/>
              <a:t>08.08.2019</a:t>
            </a:fld>
            <a:endParaRPr lang="de-DE" dirty="0"/>
          </a:p>
        </p:txBody>
      </p:sp>
      <p:sp>
        <p:nvSpPr>
          <p:cNvPr id="6" name="Diagrammplatzhalter 5"/>
          <p:cNvSpPr>
            <a:spLocks noGrp="1"/>
          </p:cNvSpPr>
          <p:nvPr>
            <p:ph type="chart" sz="quarter" idx="14"/>
          </p:nvPr>
        </p:nvSpPr>
        <p:spPr>
          <a:xfrm>
            <a:off x="539750" y="1520825"/>
            <a:ext cx="3960813" cy="3430563"/>
          </a:xfrm>
        </p:spPr>
        <p:txBody>
          <a:bodyPr/>
          <a:lstStyle>
            <a:lvl1pPr marL="0" indent="0">
              <a:buFontTx/>
              <a:buNone/>
              <a:defRPr/>
            </a:lvl1pPr>
          </a:lstStyle>
          <a:p>
            <a:endParaRPr lang="de-DE" dirty="0"/>
          </a:p>
        </p:txBody>
      </p:sp>
      <p:sp>
        <p:nvSpPr>
          <p:cNvPr id="11" name="Textplatzhalter 10"/>
          <p:cNvSpPr>
            <a:spLocks noGrp="1"/>
          </p:cNvSpPr>
          <p:nvPr>
            <p:ph type="body" sz="quarter" idx="15"/>
          </p:nvPr>
        </p:nvSpPr>
        <p:spPr>
          <a:xfrm>
            <a:off x="539750" y="5307980"/>
            <a:ext cx="8064500" cy="929269"/>
          </a:xfrm>
        </p:spPr>
        <p:txBody>
          <a:bodyPr/>
          <a:lstStyle>
            <a:lvl1pPr marL="0" indent="0">
              <a:lnSpc>
                <a:spcPct val="90000"/>
              </a:lnSpc>
              <a:buFontTx/>
              <a:buNone/>
              <a:defRPr sz="1400"/>
            </a:lvl1pPr>
          </a:lstStyle>
          <a:p>
            <a:pPr lvl="0"/>
            <a:r>
              <a:rPr lang="de-DE" dirty="0" smtClean="0"/>
              <a:t>Textmasterformat bearbeiten</a:t>
            </a:r>
          </a:p>
        </p:txBody>
      </p:sp>
      <p:sp>
        <p:nvSpPr>
          <p:cNvPr id="8" name="Diagrammplatzhalter 5"/>
          <p:cNvSpPr>
            <a:spLocks noGrp="1"/>
          </p:cNvSpPr>
          <p:nvPr>
            <p:ph type="chart" sz="quarter" idx="16"/>
          </p:nvPr>
        </p:nvSpPr>
        <p:spPr>
          <a:xfrm>
            <a:off x="4643437" y="1520825"/>
            <a:ext cx="3960813" cy="3430563"/>
          </a:xfrm>
        </p:spPr>
        <p:txBody>
          <a:bodyPr/>
          <a:lstStyle>
            <a:lvl1pPr marL="0" indent="0">
              <a:buFontTx/>
              <a:buNone/>
              <a:defRPr/>
            </a:lvl1pPr>
          </a:lstStyle>
          <a:p>
            <a:endParaRPr lang="de-DE" dirty="0"/>
          </a:p>
        </p:txBody>
      </p:sp>
      <p:sp>
        <p:nvSpPr>
          <p:cNvPr id="9" name="Titel 1"/>
          <p:cNvSpPr>
            <a:spLocks noGrp="1"/>
          </p:cNvSpPr>
          <p:nvPr>
            <p:ph type="title" hasCustomPrompt="1"/>
          </p:nvPr>
        </p:nvSpPr>
        <p:spPr>
          <a:xfrm>
            <a:off x="539748" y="728663"/>
            <a:ext cx="8064502" cy="435609"/>
          </a:xfrm>
        </p:spPr>
        <p:txBody>
          <a:bodyPr wrap="none"/>
          <a:lstStyle/>
          <a:p>
            <a:r>
              <a:rPr lang="de-CH" dirty="0" smtClean="0"/>
              <a:t>Mastertitelformat bearbeiten</a:t>
            </a:r>
            <a:endParaRPr lang="en-GB" dirty="0"/>
          </a:p>
        </p:txBody>
      </p:sp>
    </p:spTree>
    <p:extLst>
      <p:ext uri="{BB962C8B-B14F-4D97-AF65-F5344CB8AC3E}">
        <p14:creationId xmlns:p14="http://schemas.microsoft.com/office/powerpoint/2010/main" val="226678854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2zeilig 2 Grafiken + Text">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p>
            <a:r>
              <a:rPr lang="de-DE" smtClean="0"/>
              <a:t>Titel Präsentation</a:t>
            </a:r>
            <a:endParaRPr lang="de-DE" dirty="0"/>
          </a:p>
        </p:txBody>
      </p:sp>
      <p:sp>
        <p:nvSpPr>
          <p:cNvPr id="5" name="Datumsplatzhalter 4"/>
          <p:cNvSpPr>
            <a:spLocks noGrp="1"/>
          </p:cNvSpPr>
          <p:nvPr>
            <p:ph type="dt" sz="half" idx="12"/>
          </p:nvPr>
        </p:nvSpPr>
        <p:spPr/>
        <p:txBody>
          <a:bodyPr/>
          <a:lstStyle/>
          <a:p>
            <a:fld id="{C19C1DBD-5E4A-4FA5-BDAB-EEF4A6DADCC0}" type="datetime1">
              <a:rPr lang="de-DE" smtClean="0"/>
              <a:t>08.08.2019</a:t>
            </a:fld>
            <a:endParaRPr lang="de-DE" dirty="0"/>
          </a:p>
        </p:txBody>
      </p:sp>
      <p:sp>
        <p:nvSpPr>
          <p:cNvPr id="10" name="Titel 1"/>
          <p:cNvSpPr>
            <a:spLocks noGrp="1"/>
          </p:cNvSpPr>
          <p:nvPr>
            <p:ph type="title" hasCustomPrompt="1"/>
          </p:nvPr>
        </p:nvSpPr>
        <p:spPr>
          <a:xfrm>
            <a:off x="539748" y="728663"/>
            <a:ext cx="8064502" cy="792162"/>
          </a:xfrm>
        </p:spPr>
        <p:txBody>
          <a:bodyPr wrap="none"/>
          <a:lstStyle/>
          <a:p>
            <a:r>
              <a:rPr lang="de-CH" dirty="0" smtClean="0"/>
              <a:t>Mastertitelformat bearbeiten</a:t>
            </a:r>
            <a:endParaRPr lang="en-GB" dirty="0"/>
          </a:p>
        </p:txBody>
      </p:sp>
      <p:sp>
        <p:nvSpPr>
          <p:cNvPr id="6" name="Diagrammplatzhalter 5"/>
          <p:cNvSpPr>
            <a:spLocks noGrp="1"/>
          </p:cNvSpPr>
          <p:nvPr>
            <p:ph type="chart" sz="quarter" idx="14"/>
          </p:nvPr>
        </p:nvSpPr>
        <p:spPr>
          <a:xfrm>
            <a:off x="539750" y="1844675"/>
            <a:ext cx="3960813" cy="3106713"/>
          </a:xfrm>
        </p:spPr>
        <p:txBody>
          <a:bodyPr/>
          <a:lstStyle>
            <a:lvl1pPr marL="0" indent="0">
              <a:buFontTx/>
              <a:buNone/>
              <a:defRPr/>
            </a:lvl1pPr>
          </a:lstStyle>
          <a:p>
            <a:endParaRPr lang="de-DE" dirty="0"/>
          </a:p>
        </p:txBody>
      </p:sp>
      <p:sp>
        <p:nvSpPr>
          <p:cNvPr id="11" name="Textplatzhalter 10"/>
          <p:cNvSpPr>
            <a:spLocks noGrp="1"/>
          </p:cNvSpPr>
          <p:nvPr>
            <p:ph type="body" sz="quarter" idx="15"/>
          </p:nvPr>
        </p:nvSpPr>
        <p:spPr>
          <a:xfrm>
            <a:off x="539750" y="5307980"/>
            <a:ext cx="8064500" cy="929269"/>
          </a:xfrm>
        </p:spPr>
        <p:txBody>
          <a:bodyPr/>
          <a:lstStyle>
            <a:lvl1pPr marL="0" indent="0">
              <a:lnSpc>
                <a:spcPct val="90000"/>
              </a:lnSpc>
              <a:buFontTx/>
              <a:buNone/>
              <a:defRPr sz="1400"/>
            </a:lvl1pPr>
          </a:lstStyle>
          <a:p>
            <a:pPr lvl="0"/>
            <a:r>
              <a:rPr lang="de-DE" dirty="0" smtClean="0"/>
              <a:t>Textmasterformat bearbeiten</a:t>
            </a:r>
          </a:p>
        </p:txBody>
      </p:sp>
      <p:sp>
        <p:nvSpPr>
          <p:cNvPr id="8" name="Diagrammplatzhalter 5"/>
          <p:cNvSpPr>
            <a:spLocks noGrp="1"/>
          </p:cNvSpPr>
          <p:nvPr>
            <p:ph type="chart" sz="quarter" idx="16"/>
          </p:nvPr>
        </p:nvSpPr>
        <p:spPr>
          <a:xfrm>
            <a:off x="4643437" y="1844676"/>
            <a:ext cx="3960813" cy="3106712"/>
          </a:xfrm>
        </p:spPr>
        <p:txBody>
          <a:bodyPr/>
          <a:lstStyle>
            <a:lvl1pPr marL="0" indent="0">
              <a:buFontTx/>
              <a:buNone/>
              <a:defRPr/>
            </a:lvl1pPr>
          </a:lstStyle>
          <a:p>
            <a:endParaRPr lang="de-DE" dirty="0"/>
          </a:p>
        </p:txBody>
      </p:sp>
    </p:spTree>
    <p:extLst>
      <p:ext uri="{BB962C8B-B14F-4D97-AF65-F5344CB8AC3E}">
        <p14:creationId xmlns:p14="http://schemas.microsoft.com/office/powerpoint/2010/main" val="1709097036"/>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 1zeilig 3spaltig Text Bi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p>
            <a:r>
              <a:rPr lang="de-DE" smtClean="0"/>
              <a:t>Titel Präsentation</a:t>
            </a:r>
            <a:endParaRPr lang="de-DE" dirty="0"/>
          </a:p>
        </p:txBody>
      </p:sp>
      <p:sp>
        <p:nvSpPr>
          <p:cNvPr id="5" name="Datumsplatzhalter 4"/>
          <p:cNvSpPr>
            <a:spLocks noGrp="1"/>
          </p:cNvSpPr>
          <p:nvPr>
            <p:ph type="dt" sz="half" idx="12"/>
          </p:nvPr>
        </p:nvSpPr>
        <p:spPr/>
        <p:txBody>
          <a:bodyPr/>
          <a:lstStyle/>
          <a:p>
            <a:fld id="{C19C1DBD-5E4A-4FA5-BDAB-EEF4A6DADCC0}" type="datetime1">
              <a:rPr lang="de-DE" smtClean="0"/>
              <a:t>08.08.2019</a:t>
            </a:fld>
            <a:endParaRPr lang="de-DE" dirty="0"/>
          </a:p>
        </p:txBody>
      </p:sp>
      <p:sp>
        <p:nvSpPr>
          <p:cNvPr id="14" name="Titel 1"/>
          <p:cNvSpPr>
            <a:spLocks noGrp="1"/>
          </p:cNvSpPr>
          <p:nvPr>
            <p:ph type="title" hasCustomPrompt="1"/>
          </p:nvPr>
        </p:nvSpPr>
        <p:spPr>
          <a:xfrm>
            <a:off x="539748" y="728663"/>
            <a:ext cx="8064502" cy="435609"/>
          </a:xfrm>
        </p:spPr>
        <p:txBody>
          <a:bodyPr wrap="none"/>
          <a:lstStyle/>
          <a:p>
            <a:r>
              <a:rPr lang="de-CH" dirty="0" smtClean="0"/>
              <a:t>Mastertitelformat bearbeiten</a:t>
            </a:r>
            <a:endParaRPr lang="en-GB" dirty="0"/>
          </a:p>
        </p:txBody>
      </p:sp>
      <p:sp>
        <p:nvSpPr>
          <p:cNvPr id="10" name="Bildplatzhalter 2"/>
          <p:cNvSpPr>
            <a:spLocks noGrp="1"/>
          </p:cNvSpPr>
          <p:nvPr>
            <p:ph type="pic" sz="quarter" idx="14"/>
          </p:nvPr>
        </p:nvSpPr>
        <p:spPr>
          <a:xfrm>
            <a:off x="539750" y="1522716"/>
            <a:ext cx="2574000" cy="1587600"/>
          </a:xfrm>
        </p:spPr>
        <p:txBody>
          <a:bodyPr/>
          <a:lstStyle>
            <a:lvl1pPr marL="0" indent="0">
              <a:buFontTx/>
              <a:buNone/>
              <a:defRPr/>
            </a:lvl1pPr>
          </a:lstStyle>
          <a:p>
            <a:endParaRPr lang="de-DE" dirty="0"/>
          </a:p>
        </p:txBody>
      </p:sp>
      <p:sp>
        <p:nvSpPr>
          <p:cNvPr id="15" name="Bildplatzhalter 2"/>
          <p:cNvSpPr>
            <a:spLocks noGrp="1"/>
          </p:cNvSpPr>
          <p:nvPr>
            <p:ph type="pic" sz="quarter" idx="15"/>
          </p:nvPr>
        </p:nvSpPr>
        <p:spPr>
          <a:xfrm>
            <a:off x="3284999" y="1521832"/>
            <a:ext cx="2574000" cy="1587600"/>
          </a:xfrm>
        </p:spPr>
        <p:txBody>
          <a:bodyPr/>
          <a:lstStyle>
            <a:lvl1pPr marL="0" indent="0">
              <a:buFontTx/>
              <a:buNone/>
              <a:defRPr/>
            </a:lvl1pPr>
          </a:lstStyle>
          <a:p>
            <a:endParaRPr lang="de-DE" dirty="0"/>
          </a:p>
        </p:txBody>
      </p:sp>
      <p:sp>
        <p:nvSpPr>
          <p:cNvPr id="20" name="Bildplatzhalter 2"/>
          <p:cNvSpPr>
            <a:spLocks noGrp="1"/>
          </p:cNvSpPr>
          <p:nvPr>
            <p:ph type="pic" sz="quarter" idx="16"/>
          </p:nvPr>
        </p:nvSpPr>
        <p:spPr>
          <a:xfrm>
            <a:off x="6023969" y="1521832"/>
            <a:ext cx="2574000" cy="1587600"/>
          </a:xfrm>
        </p:spPr>
        <p:txBody>
          <a:bodyPr/>
          <a:lstStyle>
            <a:lvl1pPr marL="0" indent="0">
              <a:buFontTx/>
              <a:buNone/>
              <a:defRPr/>
            </a:lvl1pPr>
          </a:lstStyle>
          <a:p>
            <a:endParaRPr lang="de-DE" dirty="0"/>
          </a:p>
        </p:txBody>
      </p:sp>
    </p:spTree>
    <p:extLst>
      <p:ext uri="{BB962C8B-B14F-4D97-AF65-F5344CB8AC3E}">
        <p14:creationId xmlns:p14="http://schemas.microsoft.com/office/powerpoint/2010/main" val="8795076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956" userDrawn="1">
          <p15:clr>
            <a:srgbClr val="FBAE40"/>
          </p15:clr>
        </p15:guide>
        <p15:guide id="2" pos="1973" userDrawn="1">
          <p15:clr>
            <a:srgbClr val="FBAE40"/>
          </p15:clr>
        </p15:guide>
        <p15:guide id="3" pos="2064" userDrawn="1">
          <p15:clr>
            <a:srgbClr val="FBAE40"/>
          </p15:clr>
        </p15:guide>
        <p15:guide id="4" pos="3696" userDrawn="1">
          <p15:clr>
            <a:srgbClr val="FBAE40"/>
          </p15:clr>
        </p15:guide>
        <p15:guide id="5" pos="3787"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el 2zeilig 3spaltig Text Bi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p>
            <a:r>
              <a:rPr lang="de-DE" smtClean="0"/>
              <a:t>Titel Präsentation</a:t>
            </a:r>
            <a:endParaRPr lang="de-DE" dirty="0"/>
          </a:p>
        </p:txBody>
      </p:sp>
      <p:sp>
        <p:nvSpPr>
          <p:cNvPr id="5" name="Datumsplatzhalter 4"/>
          <p:cNvSpPr>
            <a:spLocks noGrp="1"/>
          </p:cNvSpPr>
          <p:nvPr>
            <p:ph type="dt" sz="half" idx="12"/>
          </p:nvPr>
        </p:nvSpPr>
        <p:spPr/>
        <p:txBody>
          <a:bodyPr/>
          <a:lstStyle/>
          <a:p>
            <a:fld id="{C19C1DBD-5E4A-4FA5-BDAB-EEF4A6DADCC0}" type="datetime1">
              <a:rPr lang="de-DE" smtClean="0"/>
              <a:t>08.08.2019</a:t>
            </a:fld>
            <a:endParaRPr lang="de-DE" dirty="0"/>
          </a:p>
        </p:txBody>
      </p:sp>
      <p:sp>
        <p:nvSpPr>
          <p:cNvPr id="15" name="Titel 1"/>
          <p:cNvSpPr>
            <a:spLocks noGrp="1"/>
          </p:cNvSpPr>
          <p:nvPr>
            <p:ph type="title" hasCustomPrompt="1"/>
          </p:nvPr>
        </p:nvSpPr>
        <p:spPr>
          <a:xfrm>
            <a:off x="539748" y="728663"/>
            <a:ext cx="8064502" cy="792162"/>
          </a:xfrm>
        </p:spPr>
        <p:txBody>
          <a:bodyPr wrap="none"/>
          <a:lstStyle/>
          <a:p>
            <a:r>
              <a:rPr lang="de-CH" dirty="0" smtClean="0"/>
              <a:t>Mastertitelformat bearbeiten</a:t>
            </a:r>
            <a:endParaRPr lang="en-GB" dirty="0"/>
          </a:p>
        </p:txBody>
      </p:sp>
      <p:sp>
        <p:nvSpPr>
          <p:cNvPr id="10" name="Bildplatzhalter 2"/>
          <p:cNvSpPr>
            <a:spLocks noGrp="1"/>
          </p:cNvSpPr>
          <p:nvPr>
            <p:ph type="pic" sz="quarter" idx="14"/>
          </p:nvPr>
        </p:nvSpPr>
        <p:spPr>
          <a:xfrm>
            <a:off x="539750" y="1854000"/>
            <a:ext cx="2574000" cy="1587600"/>
          </a:xfrm>
        </p:spPr>
        <p:txBody>
          <a:bodyPr/>
          <a:lstStyle>
            <a:lvl1pPr marL="0" indent="0">
              <a:buFontTx/>
              <a:buNone/>
              <a:defRPr/>
            </a:lvl1pPr>
          </a:lstStyle>
          <a:p>
            <a:endParaRPr lang="de-DE" dirty="0"/>
          </a:p>
        </p:txBody>
      </p:sp>
      <p:sp>
        <p:nvSpPr>
          <p:cNvPr id="14" name="Bildplatzhalter 2"/>
          <p:cNvSpPr>
            <a:spLocks noGrp="1"/>
          </p:cNvSpPr>
          <p:nvPr>
            <p:ph type="pic" sz="quarter" idx="15"/>
          </p:nvPr>
        </p:nvSpPr>
        <p:spPr>
          <a:xfrm>
            <a:off x="3284999" y="1853116"/>
            <a:ext cx="2574000" cy="1587600"/>
          </a:xfrm>
        </p:spPr>
        <p:txBody>
          <a:bodyPr/>
          <a:lstStyle>
            <a:lvl1pPr marL="0" indent="0">
              <a:buFontTx/>
              <a:buNone/>
              <a:defRPr/>
            </a:lvl1pPr>
          </a:lstStyle>
          <a:p>
            <a:endParaRPr lang="de-DE" dirty="0"/>
          </a:p>
        </p:txBody>
      </p:sp>
      <p:sp>
        <p:nvSpPr>
          <p:cNvPr id="17" name="Bildplatzhalter 2"/>
          <p:cNvSpPr>
            <a:spLocks noGrp="1"/>
          </p:cNvSpPr>
          <p:nvPr>
            <p:ph type="pic" sz="quarter" idx="16"/>
          </p:nvPr>
        </p:nvSpPr>
        <p:spPr>
          <a:xfrm>
            <a:off x="6023969" y="1853116"/>
            <a:ext cx="2574000" cy="1587600"/>
          </a:xfrm>
        </p:spPr>
        <p:txBody>
          <a:bodyPr/>
          <a:lstStyle>
            <a:lvl1pPr marL="0" indent="0">
              <a:buFontTx/>
              <a:buNone/>
              <a:defRPr/>
            </a:lvl1pPr>
          </a:lstStyle>
          <a:p>
            <a:endParaRPr lang="de-DE" dirty="0"/>
          </a:p>
        </p:txBody>
      </p:sp>
    </p:spTree>
    <p:extLst>
      <p:ext uri="{BB962C8B-B14F-4D97-AF65-F5344CB8AC3E}">
        <p14:creationId xmlns:p14="http://schemas.microsoft.com/office/powerpoint/2010/main" val="16899837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83" userDrawn="1">
          <p15:clr>
            <a:srgbClr val="FBAE40"/>
          </p15:clr>
        </p15:guide>
        <p15:guide id="0" pos="1973" userDrawn="1">
          <p15:clr>
            <a:srgbClr val="FBAE40"/>
          </p15:clr>
        </p15:guide>
        <p15:guide id="2" pos="2064" userDrawn="1">
          <p15:clr>
            <a:srgbClr val="FBAE40"/>
          </p15:clr>
        </p15:guide>
        <p15:guide id="3" pos="3696" userDrawn="1">
          <p15:clr>
            <a:srgbClr val="FBAE40"/>
          </p15:clr>
        </p15:guide>
        <p15:guide id="4" pos="3796"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el 1zeilig 4 Bilder">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p>
            <a:r>
              <a:rPr lang="de-DE" smtClean="0"/>
              <a:t>Titel Präsentation</a:t>
            </a:r>
            <a:endParaRPr lang="de-DE" dirty="0"/>
          </a:p>
        </p:txBody>
      </p:sp>
      <p:sp>
        <p:nvSpPr>
          <p:cNvPr id="5" name="Datumsplatzhalter 4"/>
          <p:cNvSpPr>
            <a:spLocks noGrp="1"/>
          </p:cNvSpPr>
          <p:nvPr>
            <p:ph type="dt" sz="half" idx="12"/>
          </p:nvPr>
        </p:nvSpPr>
        <p:spPr/>
        <p:txBody>
          <a:bodyPr/>
          <a:lstStyle/>
          <a:p>
            <a:fld id="{C19C1DBD-5E4A-4FA5-BDAB-EEF4A6DADCC0}" type="datetime1">
              <a:rPr lang="de-DE" smtClean="0"/>
              <a:t>08.08.2019</a:t>
            </a:fld>
            <a:endParaRPr lang="de-DE" dirty="0"/>
          </a:p>
        </p:txBody>
      </p:sp>
      <p:sp>
        <p:nvSpPr>
          <p:cNvPr id="14" name="Titel 1"/>
          <p:cNvSpPr>
            <a:spLocks noGrp="1"/>
          </p:cNvSpPr>
          <p:nvPr>
            <p:ph type="title" hasCustomPrompt="1"/>
          </p:nvPr>
        </p:nvSpPr>
        <p:spPr>
          <a:xfrm>
            <a:off x="539748" y="728663"/>
            <a:ext cx="8064502" cy="435609"/>
          </a:xfrm>
        </p:spPr>
        <p:txBody>
          <a:bodyPr wrap="none"/>
          <a:lstStyle/>
          <a:p>
            <a:r>
              <a:rPr lang="de-CH" dirty="0" smtClean="0"/>
              <a:t>Mastertitelformat bearbeiten</a:t>
            </a:r>
            <a:endParaRPr lang="en-GB" dirty="0"/>
          </a:p>
        </p:txBody>
      </p:sp>
      <p:sp>
        <p:nvSpPr>
          <p:cNvPr id="16" name="Inhaltsplatzhalter 11"/>
          <p:cNvSpPr>
            <a:spLocks noGrp="1"/>
          </p:cNvSpPr>
          <p:nvPr>
            <p:ph sz="quarter" idx="16"/>
          </p:nvPr>
        </p:nvSpPr>
        <p:spPr>
          <a:xfrm>
            <a:off x="539751" y="1528932"/>
            <a:ext cx="3960812" cy="2230267"/>
          </a:xfrm>
        </p:spPr>
        <p:txBody>
          <a:bodyPr/>
          <a:lstStyle>
            <a:lvl1pPr marL="0" indent="0">
              <a:buFontTx/>
              <a:buNone/>
              <a:defRPr/>
            </a:lvl1pPr>
          </a:lstStyle>
          <a:p>
            <a:pPr lvl="0"/>
            <a:endParaRPr lang="de-DE" dirty="0"/>
          </a:p>
        </p:txBody>
      </p:sp>
      <p:sp>
        <p:nvSpPr>
          <p:cNvPr id="17" name="Inhaltsplatzhalter 11"/>
          <p:cNvSpPr>
            <a:spLocks noGrp="1"/>
          </p:cNvSpPr>
          <p:nvPr>
            <p:ph sz="quarter" idx="17"/>
          </p:nvPr>
        </p:nvSpPr>
        <p:spPr>
          <a:xfrm>
            <a:off x="4643437" y="1528932"/>
            <a:ext cx="3960813" cy="2230267"/>
          </a:xfrm>
        </p:spPr>
        <p:txBody>
          <a:bodyPr/>
          <a:lstStyle>
            <a:lvl1pPr marL="0" indent="0">
              <a:buFontTx/>
              <a:buNone/>
              <a:defRPr/>
            </a:lvl1pPr>
          </a:lstStyle>
          <a:p>
            <a:pPr lvl="0"/>
            <a:endParaRPr lang="de-DE" dirty="0"/>
          </a:p>
        </p:txBody>
      </p:sp>
      <p:sp>
        <p:nvSpPr>
          <p:cNvPr id="18" name="Inhaltsplatzhalter 11"/>
          <p:cNvSpPr>
            <a:spLocks noGrp="1"/>
          </p:cNvSpPr>
          <p:nvPr>
            <p:ph sz="quarter" idx="18"/>
          </p:nvPr>
        </p:nvSpPr>
        <p:spPr>
          <a:xfrm>
            <a:off x="539751" y="3915798"/>
            <a:ext cx="3960812" cy="2220842"/>
          </a:xfrm>
        </p:spPr>
        <p:txBody>
          <a:bodyPr/>
          <a:lstStyle>
            <a:lvl1pPr marL="0" indent="0">
              <a:buFontTx/>
              <a:buNone/>
              <a:defRPr/>
            </a:lvl1pPr>
          </a:lstStyle>
          <a:p>
            <a:pPr lvl="0"/>
            <a:endParaRPr lang="de-DE" dirty="0"/>
          </a:p>
        </p:txBody>
      </p:sp>
      <p:sp>
        <p:nvSpPr>
          <p:cNvPr id="19" name="Inhaltsplatzhalter 11"/>
          <p:cNvSpPr>
            <a:spLocks noGrp="1"/>
          </p:cNvSpPr>
          <p:nvPr>
            <p:ph sz="quarter" idx="19"/>
          </p:nvPr>
        </p:nvSpPr>
        <p:spPr>
          <a:xfrm>
            <a:off x="4643437" y="3915798"/>
            <a:ext cx="3960813" cy="2220842"/>
          </a:xfrm>
        </p:spPr>
        <p:txBody>
          <a:bodyPr/>
          <a:lstStyle>
            <a:lvl1pPr marL="0" indent="0">
              <a:buFontTx/>
              <a:buNone/>
              <a:defRPr/>
            </a:lvl1pPr>
          </a:lstStyle>
          <a:p>
            <a:pPr lvl="0"/>
            <a:endParaRPr lang="de-DE" dirty="0"/>
          </a:p>
        </p:txBody>
      </p:sp>
    </p:spTree>
    <p:extLst>
      <p:ext uri="{BB962C8B-B14F-4D97-AF65-F5344CB8AC3E}">
        <p14:creationId xmlns:p14="http://schemas.microsoft.com/office/powerpoint/2010/main" val="2270018724"/>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el 2zeilig 4 Bilder">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p>
            <a:r>
              <a:rPr lang="de-DE" smtClean="0"/>
              <a:t>Titel Präsentation</a:t>
            </a:r>
            <a:endParaRPr lang="de-DE" dirty="0"/>
          </a:p>
        </p:txBody>
      </p:sp>
      <p:sp>
        <p:nvSpPr>
          <p:cNvPr id="5" name="Datumsplatzhalter 4"/>
          <p:cNvSpPr>
            <a:spLocks noGrp="1"/>
          </p:cNvSpPr>
          <p:nvPr>
            <p:ph type="dt" sz="half" idx="12"/>
          </p:nvPr>
        </p:nvSpPr>
        <p:spPr/>
        <p:txBody>
          <a:bodyPr/>
          <a:lstStyle/>
          <a:p>
            <a:fld id="{C19C1DBD-5E4A-4FA5-BDAB-EEF4A6DADCC0}" type="datetime1">
              <a:rPr lang="de-DE" smtClean="0"/>
              <a:t>08.08.2019</a:t>
            </a:fld>
            <a:endParaRPr lang="de-DE" dirty="0"/>
          </a:p>
        </p:txBody>
      </p:sp>
      <p:sp>
        <p:nvSpPr>
          <p:cNvPr id="15" name="Titel 1"/>
          <p:cNvSpPr>
            <a:spLocks noGrp="1"/>
          </p:cNvSpPr>
          <p:nvPr>
            <p:ph type="title" hasCustomPrompt="1"/>
          </p:nvPr>
        </p:nvSpPr>
        <p:spPr>
          <a:xfrm>
            <a:off x="539748" y="728663"/>
            <a:ext cx="8064502" cy="792162"/>
          </a:xfrm>
        </p:spPr>
        <p:txBody>
          <a:bodyPr wrap="none"/>
          <a:lstStyle/>
          <a:p>
            <a:r>
              <a:rPr lang="de-CH" dirty="0" smtClean="0"/>
              <a:t>Mastertitelformat bearbeiten</a:t>
            </a:r>
            <a:endParaRPr lang="en-GB" dirty="0"/>
          </a:p>
        </p:txBody>
      </p:sp>
      <p:sp>
        <p:nvSpPr>
          <p:cNvPr id="11" name="Inhaltsplatzhalter 11"/>
          <p:cNvSpPr>
            <a:spLocks noGrp="1"/>
          </p:cNvSpPr>
          <p:nvPr>
            <p:ph sz="quarter" idx="16"/>
          </p:nvPr>
        </p:nvSpPr>
        <p:spPr>
          <a:xfrm>
            <a:off x="539748" y="1844675"/>
            <a:ext cx="3960000" cy="2062800"/>
          </a:xfrm>
        </p:spPr>
        <p:txBody>
          <a:bodyPr/>
          <a:lstStyle>
            <a:lvl1pPr marL="0" indent="0">
              <a:buFontTx/>
              <a:buNone/>
              <a:defRPr/>
            </a:lvl1pPr>
          </a:lstStyle>
          <a:p>
            <a:pPr lvl="0"/>
            <a:endParaRPr lang="de-DE" dirty="0"/>
          </a:p>
        </p:txBody>
      </p:sp>
      <p:sp>
        <p:nvSpPr>
          <p:cNvPr id="12" name="Inhaltsplatzhalter 11"/>
          <p:cNvSpPr>
            <a:spLocks noGrp="1"/>
          </p:cNvSpPr>
          <p:nvPr>
            <p:ph sz="quarter" idx="17"/>
          </p:nvPr>
        </p:nvSpPr>
        <p:spPr>
          <a:xfrm>
            <a:off x="4648837" y="1844675"/>
            <a:ext cx="3960813" cy="2062534"/>
          </a:xfrm>
        </p:spPr>
        <p:txBody>
          <a:bodyPr/>
          <a:lstStyle>
            <a:lvl1pPr marL="0" indent="0">
              <a:buFontTx/>
              <a:buNone/>
              <a:defRPr/>
            </a:lvl1pPr>
          </a:lstStyle>
          <a:p>
            <a:pPr lvl="0"/>
            <a:endParaRPr lang="de-DE" dirty="0"/>
          </a:p>
        </p:txBody>
      </p:sp>
      <p:sp>
        <p:nvSpPr>
          <p:cNvPr id="13" name="Inhaltsplatzhalter 11"/>
          <p:cNvSpPr>
            <a:spLocks noGrp="1"/>
          </p:cNvSpPr>
          <p:nvPr>
            <p:ph sz="quarter" idx="18"/>
          </p:nvPr>
        </p:nvSpPr>
        <p:spPr>
          <a:xfrm>
            <a:off x="539751" y="4076700"/>
            <a:ext cx="3960812" cy="2062800"/>
          </a:xfrm>
        </p:spPr>
        <p:txBody>
          <a:bodyPr/>
          <a:lstStyle>
            <a:lvl1pPr marL="0" indent="0">
              <a:buFontTx/>
              <a:buNone/>
              <a:defRPr/>
            </a:lvl1pPr>
          </a:lstStyle>
          <a:p>
            <a:pPr lvl="0"/>
            <a:endParaRPr lang="de-DE" dirty="0"/>
          </a:p>
        </p:txBody>
      </p:sp>
      <p:sp>
        <p:nvSpPr>
          <p:cNvPr id="16" name="Inhaltsplatzhalter 11"/>
          <p:cNvSpPr>
            <a:spLocks noGrp="1"/>
          </p:cNvSpPr>
          <p:nvPr>
            <p:ph sz="quarter" idx="19"/>
          </p:nvPr>
        </p:nvSpPr>
        <p:spPr>
          <a:xfrm>
            <a:off x="4643437" y="4074942"/>
            <a:ext cx="3960813" cy="2061698"/>
          </a:xfrm>
        </p:spPr>
        <p:txBody>
          <a:bodyPr/>
          <a:lstStyle>
            <a:lvl1pPr marL="0" indent="0">
              <a:buFontTx/>
              <a:buNone/>
              <a:defRPr/>
            </a:lvl1pPr>
          </a:lstStyle>
          <a:p>
            <a:pPr lvl="0"/>
            <a:endParaRPr lang="de-DE" dirty="0"/>
          </a:p>
        </p:txBody>
      </p:sp>
    </p:spTree>
    <p:extLst>
      <p:ext uri="{BB962C8B-B14F-4D97-AF65-F5344CB8AC3E}">
        <p14:creationId xmlns:p14="http://schemas.microsoft.com/office/powerpoint/2010/main" val="359140901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568">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el 1zeilig 1spaltig Text Grafik">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p>
            <a:r>
              <a:rPr lang="de-DE" smtClean="0"/>
              <a:t>Titel Präsentation</a:t>
            </a:r>
            <a:endParaRPr lang="de-DE" dirty="0"/>
          </a:p>
        </p:txBody>
      </p:sp>
      <p:sp>
        <p:nvSpPr>
          <p:cNvPr id="5" name="Datumsplatzhalter 4"/>
          <p:cNvSpPr>
            <a:spLocks noGrp="1"/>
          </p:cNvSpPr>
          <p:nvPr>
            <p:ph type="dt" sz="half" idx="12"/>
          </p:nvPr>
        </p:nvSpPr>
        <p:spPr/>
        <p:txBody>
          <a:bodyPr/>
          <a:lstStyle/>
          <a:p>
            <a:fld id="{C19C1DBD-5E4A-4FA5-BDAB-EEF4A6DADCC0}" type="datetime1">
              <a:rPr lang="de-DE" smtClean="0"/>
              <a:t>08.08.2019</a:t>
            </a:fld>
            <a:endParaRPr lang="de-DE" dirty="0"/>
          </a:p>
        </p:txBody>
      </p:sp>
      <p:sp>
        <p:nvSpPr>
          <p:cNvPr id="14" name="Titel 1"/>
          <p:cNvSpPr>
            <a:spLocks noGrp="1"/>
          </p:cNvSpPr>
          <p:nvPr>
            <p:ph type="title" hasCustomPrompt="1"/>
          </p:nvPr>
        </p:nvSpPr>
        <p:spPr>
          <a:xfrm>
            <a:off x="539748" y="728663"/>
            <a:ext cx="8064502" cy="435609"/>
          </a:xfrm>
        </p:spPr>
        <p:txBody>
          <a:bodyPr wrap="none"/>
          <a:lstStyle/>
          <a:p>
            <a:r>
              <a:rPr lang="de-CH" dirty="0" smtClean="0"/>
              <a:t>Mastertitelformat bearbeiten</a:t>
            </a:r>
            <a:endParaRPr lang="en-GB" dirty="0"/>
          </a:p>
        </p:txBody>
      </p:sp>
      <p:sp>
        <p:nvSpPr>
          <p:cNvPr id="10" name="Textplatzhalter 10"/>
          <p:cNvSpPr>
            <a:spLocks noGrp="1"/>
          </p:cNvSpPr>
          <p:nvPr>
            <p:ph type="body" sz="quarter" idx="15"/>
          </p:nvPr>
        </p:nvSpPr>
        <p:spPr>
          <a:xfrm>
            <a:off x="539748" y="1520825"/>
            <a:ext cx="8064500" cy="4645025"/>
          </a:xfrm>
        </p:spPr>
        <p:txBody>
          <a:bodyPr/>
          <a:lstStyle>
            <a:lvl1pPr marL="0" indent="0">
              <a:lnSpc>
                <a:spcPct val="90000"/>
              </a:lnSpc>
              <a:buFontTx/>
              <a:buNone/>
              <a:defRPr sz="1400"/>
            </a:lvl1pPr>
          </a:lstStyle>
          <a:p>
            <a:pPr lvl="0"/>
            <a:r>
              <a:rPr lang="de-DE" dirty="0" smtClean="0"/>
              <a:t>Textmasterformat bearbeiten</a:t>
            </a:r>
          </a:p>
        </p:txBody>
      </p:sp>
    </p:spTree>
    <p:extLst>
      <p:ext uri="{BB962C8B-B14F-4D97-AF65-F5344CB8AC3E}">
        <p14:creationId xmlns:p14="http://schemas.microsoft.com/office/powerpoint/2010/main" val="4047723235"/>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el 2zeilig 1spaltig Text Grafik">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p>
            <a:r>
              <a:rPr lang="de-DE" smtClean="0"/>
              <a:t>Titel Präsentation</a:t>
            </a:r>
            <a:endParaRPr lang="de-DE" dirty="0"/>
          </a:p>
        </p:txBody>
      </p:sp>
      <p:sp>
        <p:nvSpPr>
          <p:cNvPr id="5" name="Datumsplatzhalter 4"/>
          <p:cNvSpPr>
            <a:spLocks noGrp="1"/>
          </p:cNvSpPr>
          <p:nvPr>
            <p:ph type="dt" sz="half" idx="12"/>
          </p:nvPr>
        </p:nvSpPr>
        <p:spPr/>
        <p:txBody>
          <a:bodyPr/>
          <a:lstStyle/>
          <a:p>
            <a:fld id="{C19C1DBD-5E4A-4FA5-BDAB-EEF4A6DADCC0}" type="datetime1">
              <a:rPr lang="de-DE" smtClean="0"/>
              <a:t>08.08.2019</a:t>
            </a:fld>
            <a:endParaRPr lang="de-DE" dirty="0"/>
          </a:p>
        </p:txBody>
      </p:sp>
      <p:sp>
        <p:nvSpPr>
          <p:cNvPr id="15" name="Titel 1"/>
          <p:cNvSpPr>
            <a:spLocks noGrp="1"/>
          </p:cNvSpPr>
          <p:nvPr>
            <p:ph type="title" hasCustomPrompt="1"/>
          </p:nvPr>
        </p:nvSpPr>
        <p:spPr>
          <a:xfrm>
            <a:off x="539748" y="728663"/>
            <a:ext cx="8064502" cy="792162"/>
          </a:xfrm>
        </p:spPr>
        <p:txBody>
          <a:bodyPr wrap="none"/>
          <a:lstStyle/>
          <a:p>
            <a:r>
              <a:rPr lang="de-CH" dirty="0" smtClean="0"/>
              <a:t>Mastertitelformat bearbeiten</a:t>
            </a:r>
            <a:endParaRPr lang="en-GB" dirty="0"/>
          </a:p>
        </p:txBody>
      </p:sp>
      <p:sp>
        <p:nvSpPr>
          <p:cNvPr id="10" name="Textplatzhalter 10"/>
          <p:cNvSpPr>
            <a:spLocks noGrp="1"/>
          </p:cNvSpPr>
          <p:nvPr>
            <p:ph type="body" sz="quarter" idx="15"/>
          </p:nvPr>
        </p:nvSpPr>
        <p:spPr>
          <a:xfrm>
            <a:off x="539748" y="1844675"/>
            <a:ext cx="8064500" cy="4321175"/>
          </a:xfrm>
        </p:spPr>
        <p:txBody>
          <a:bodyPr/>
          <a:lstStyle>
            <a:lvl1pPr marL="0" indent="0">
              <a:lnSpc>
                <a:spcPct val="90000"/>
              </a:lnSpc>
              <a:buFontTx/>
              <a:buNone/>
              <a:defRPr sz="1400"/>
            </a:lvl1pPr>
          </a:lstStyle>
          <a:p>
            <a:pPr lvl="0"/>
            <a:r>
              <a:rPr lang="de-DE" dirty="0" smtClean="0"/>
              <a:t>Textmasterformat bearbeiten</a:t>
            </a:r>
          </a:p>
        </p:txBody>
      </p:sp>
    </p:spTree>
    <p:extLst>
      <p:ext uri="{BB962C8B-B14F-4D97-AF65-F5344CB8AC3E}">
        <p14:creationId xmlns:p14="http://schemas.microsoft.com/office/powerpoint/2010/main" val="4065137599"/>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el 1zeilig 3spaltig Bi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p>
            <a:r>
              <a:rPr lang="de-DE" smtClean="0"/>
              <a:t>Titel Präsentation</a:t>
            </a:r>
            <a:endParaRPr lang="de-DE" dirty="0"/>
          </a:p>
        </p:txBody>
      </p:sp>
      <p:sp>
        <p:nvSpPr>
          <p:cNvPr id="5" name="Datumsplatzhalter 4"/>
          <p:cNvSpPr>
            <a:spLocks noGrp="1"/>
          </p:cNvSpPr>
          <p:nvPr>
            <p:ph type="dt" sz="half" idx="12"/>
          </p:nvPr>
        </p:nvSpPr>
        <p:spPr/>
        <p:txBody>
          <a:bodyPr/>
          <a:lstStyle/>
          <a:p>
            <a:fld id="{C19C1DBD-5E4A-4FA5-BDAB-EEF4A6DADCC0}" type="datetime1">
              <a:rPr lang="de-DE" smtClean="0"/>
              <a:t>08.08.2019</a:t>
            </a:fld>
            <a:endParaRPr lang="de-DE" dirty="0"/>
          </a:p>
        </p:txBody>
      </p:sp>
      <p:sp>
        <p:nvSpPr>
          <p:cNvPr id="14" name="Titel 1"/>
          <p:cNvSpPr>
            <a:spLocks noGrp="1"/>
          </p:cNvSpPr>
          <p:nvPr>
            <p:ph type="title" hasCustomPrompt="1"/>
          </p:nvPr>
        </p:nvSpPr>
        <p:spPr>
          <a:xfrm>
            <a:off x="539748" y="728663"/>
            <a:ext cx="8064502" cy="435609"/>
          </a:xfrm>
        </p:spPr>
        <p:txBody>
          <a:bodyPr wrap="none"/>
          <a:lstStyle/>
          <a:p>
            <a:r>
              <a:rPr lang="de-CH" dirty="0" smtClean="0"/>
              <a:t>Mastertitelformat bearbeiten</a:t>
            </a:r>
            <a:endParaRPr lang="en-GB" dirty="0"/>
          </a:p>
        </p:txBody>
      </p:sp>
      <p:sp>
        <p:nvSpPr>
          <p:cNvPr id="11" name="Inhaltsplatzhalter 11"/>
          <p:cNvSpPr>
            <a:spLocks noGrp="1" noChangeAspect="1"/>
          </p:cNvSpPr>
          <p:nvPr>
            <p:ph sz="quarter" idx="17"/>
          </p:nvPr>
        </p:nvSpPr>
        <p:spPr>
          <a:xfrm>
            <a:off x="539750" y="1520825"/>
            <a:ext cx="2574000" cy="1440000"/>
          </a:xfrm>
        </p:spPr>
        <p:txBody>
          <a:bodyPr/>
          <a:lstStyle>
            <a:lvl1pPr marL="0" indent="0">
              <a:buFontTx/>
              <a:buNone/>
              <a:defRPr/>
            </a:lvl1pPr>
          </a:lstStyle>
          <a:p>
            <a:pPr lvl="0"/>
            <a:endParaRPr lang="de-DE" dirty="0"/>
          </a:p>
        </p:txBody>
      </p:sp>
      <p:sp>
        <p:nvSpPr>
          <p:cNvPr id="22" name="Inhaltsplatzhalter 11"/>
          <p:cNvSpPr>
            <a:spLocks noGrp="1" noChangeAspect="1"/>
          </p:cNvSpPr>
          <p:nvPr>
            <p:ph sz="quarter" idx="18"/>
          </p:nvPr>
        </p:nvSpPr>
        <p:spPr>
          <a:xfrm>
            <a:off x="3284999" y="1520825"/>
            <a:ext cx="2574000" cy="1440000"/>
          </a:xfrm>
        </p:spPr>
        <p:txBody>
          <a:bodyPr/>
          <a:lstStyle>
            <a:lvl1pPr marL="0" indent="0">
              <a:buFontTx/>
              <a:buNone/>
              <a:defRPr/>
            </a:lvl1pPr>
          </a:lstStyle>
          <a:p>
            <a:pPr lvl="0"/>
            <a:endParaRPr lang="de-DE" dirty="0"/>
          </a:p>
        </p:txBody>
      </p:sp>
      <p:sp>
        <p:nvSpPr>
          <p:cNvPr id="23" name="Inhaltsplatzhalter 11"/>
          <p:cNvSpPr>
            <a:spLocks noGrp="1" noChangeAspect="1"/>
          </p:cNvSpPr>
          <p:nvPr>
            <p:ph sz="quarter" idx="19"/>
          </p:nvPr>
        </p:nvSpPr>
        <p:spPr>
          <a:xfrm>
            <a:off x="6024370" y="1520825"/>
            <a:ext cx="2574000" cy="1440000"/>
          </a:xfrm>
        </p:spPr>
        <p:txBody>
          <a:bodyPr/>
          <a:lstStyle>
            <a:lvl1pPr marL="0" indent="0">
              <a:buFontTx/>
              <a:buNone/>
              <a:defRPr/>
            </a:lvl1pPr>
          </a:lstStyle>
          <a:p>
            <a:pPr lvl="0"/>
            <a:endParaRPr lang="de-DE" dirty="0"/>
          </a:p>
        </p:txBody>
      </p:sp>
      <p:sp>
        <p:nvSpPr>
          <p:cNvPr id="24" name="Inhaltsplatzhalter 11"/>
          <p:cNvSpPr>
            <a:spLocks noGrp="1" noChangeAspect="1"/>
          </p:cNvSpPr>
          <p:nvPr>
            <p:ph sz="quarter" idx="20"/>
          </p:nvPr>
        </p:nvSpPr>
        <p:spPr>
          <a:xfrm>
            <a:off x="539748" y="3106800"/>
            <a:ext cx="2574000" cy="1440000"/>
          </a:xfrm>
        </p:spPr>
        <p:txBody>
          <a:bodyPr/>
          <a:lstStyle>
            <a:lvl1pPr marL="0" indent="0">
              <a:buFontTx/>
              <a:buNone/>
              <a:defRPr/>
            </a:lvl1pPr>
          </a:lstStyle>
          <a:p>
            <a:pPr lvl="0"/>
            <a:endParaRPr lang="de-DE" dirty="0"/>
          </a:p>
        </p:txBody>
      </p:sp>
      <p:sp>
        <p:nvSpPr>
          <p:cNvPr id="25" name="Inhaltsplatzhalter 11"/>
          <p:cNvSpPr>
            <a:spLocks noGrp="1" noChangeAspect="1"/>
          </p:cNvSpPr>
          <p:nvPr>
            <p:ph sz="quarter" idx="21"/>
          </p:nvPr>
        </p:nvSpPr>
        <p:spPr>
          <a:xfrm>
            <a:off x="3284997" y="3106800"/>
            <a:ext cx="2574000" cy="1440000"/>
          </a:xfrm>
        </p:spPr>
        <p:txBody>
          <a:bodyPr/>
          <a:lstStyle>
            <a:lvl1pPr marL="0" indent="0">
              <a:buFontTx/>
              <a:buNone/>
              <a:defRPr/>
            </a:lvl1pPr>
          </a:lstStyle>
          <a:p>
            <a:pPr lvl="0"/>
            <a:endParaRPr lang="de-DE" dirty="0"/>
          </a:p>
        </p:txBody>
      </p:sp>
      <p:sp>
        <p:nvSpPr>
          <p:cNvPr id="26" name="Inhaltsplatzhalter 11"/>
          <p:cNvSpPr>
            <a:spLocks noGrp="1" noChangeAspect="1"/>
          </p:cNvSpPr>
          <p:nvPr>
            <p:ph sz="quarter" idx="22"/>
          </p:nvPr>
        </p:nvSpPr>
        <p:spPr>
          <a:xfrm>
            <a:off x="6024368" y="3106800"/>
            <a:ext cx="2574000" cy="1440000"/>
          </a:xfrm>
        </p:spPr>
        <p:txBody>
          <a:bodyPr/>
          <a:lstStyle>
            <a:lvl1pPr marL="0" indent="0">
              <a:buFontTx/>
              <a:buNone/>
              <a:defRPr/>
            </a:lvl1pPr>
          </a:lstStyle>
          <a:p>
            <a:pPr lvl="0"/>
            <a:endParaRPr lang="de-DE" dirty="0"/>
          </a:p>
        </p:txBody>
      </p:sp>
      <p:sp>
        <p:nvSpPr>
          <p:cNvPr id="27" name="Inhaltsplatzhalter 11"/>
          <p:cNvSpPr>
            <a:spLocks noGrp="1" noChangeAspect="1"/>
          </p:cNvSpPr>
          <p:nvPr>
            <p:ph sz="quarter" idx="23"/>
          </p:nvPr>
        </p:nvSpPr>
        <p:spPr>
          <a:xfrm>
            <a:off x="539748" y="4705200"/>
            <a:ext cx="2574000" cy="1440000"/>
          </a:xfrm>
        </p:spPr>
        <p:txBody>
          <a:bodyPr/>
          <a:lstStyle>
            <a:lvl1pPr marL="0" indent="0">
              <a:buFontTx/>
              <a:buNone/>
              <a:defRPr/>
            </a:lvl1pPr>
          </a:lstStyle>
          <a:p>
            <a:pPr lvl="0"/>
            <a:endParaRPr lang="de-DE" dirty="0"/>
          </a:p>
        </p:txBody>
      </p:sp>
      <p:sp>
        <p:nvSpPr>
          <p:cNvPr id="28" name="Inhaltsplatzhalter 11"/>
          <p:cNvSpPr>
            <a:spLocks noGrp="1" noChangeAspect="1"/>
          </p:cNvSpPr>
          <p:nvPr>
            <p:ph sz="quarter" idx="24"/>
          </p:nvPr>
        </p:nvSpPr>
        <p:spPr>
          <a:xfrm>
            <a:off x="3284997" y="4705200"/>
            <a:ext cx="2574000" cy="1440000"/>
          </a:xfrm>
        </p:spPr>
        <p:txBody>
          <a:bodyPr/>
          <a:lstStyle>
            <a:lvl1pPr marL="0" indent="0">
              <a:buFontTx/>
              <a:buNone/>
              <a:defRPr/>
            </a:lvl1pPr>
          </a:lstStyle>
          <a:p>
            <a:pPr lvl="0"/>
            <a:endParaRPr lang="de-DE" dirty="0"/>
          </a:p>
        </p:txBody>
      </p:sp>
      <p:sp>
        <p:nvSpPr>
          <p:cNvPr id="29" name="Inhaltsplatzhalter 11"/>
          <p:cNvSpPr>
            <a:spLocks noGrp="1" noChangeAspect="1"/>
          </p:cNvSpPr>
          <p:nvPr>
            <p:ph sz="quarter" idx="25"/>
          </p:nvPr>
        </p:nvSpPr>
        <p:spPr>
          <a:xfrm>
            <a:off x="6024368" y="4705200"/>
            <a:ext cx="2574000" cy="1440000"/>
          </a:xfrm>
        </p:spPr>
        <p:txBody>
          <a:bodyPr/>
          <a:lstStyle>
            <a:lvl1pPr marL="0" indent="0">
              <a:buFontTx/>
              <a:buNone/>
              <a:defRPr/>
            </a:lvl1pPr>
          </a:lstStyle>
          <a:p>
            <a:pPr lvl="0"/>
            <a:endParaRPr lang="de-DE" dirty="0"/>
          </a:p>
        </p:txBody>
      </p:sp>
    </p:spTree>
    <p:extLst>
      <p:ext uri="{BB962C8B-B14F-4D97-AF65-F5344CB8AC3E}">
        <p14:creationId xmlns:p14="http://schemas.microsoft.com/office/powerpoint/2010/main" val="34580737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865" userDrawn="1">
          <p15:clr>
            <a:srgbClr val="FBAE40"/>
          </p15:clr>
        </p15:guide>
        <p15:guide id="2" pos="1973">
          <p15:clr>
            <a:srgbClr val="FBAE40"/>
          </p15:clr>
        </p15:guide>
        <p15:guide id="3" pos="2064">
          <p15:clr>
            <a:srgbClr val="FBAE40"/>
          </p15:clr>
        </p15:guide>
        <p15:guide id="4" pos="3696">
          <p15:clr>
            <a:srgbClr val="FBAE40"/>
          </p15:clr>
        </p15:guide>
        <p15:guide id="5" pos="3787">
          <p15:clr>
            <a:srgbClr val="FBAE40"/>
          </p15:clr>
        </p15:guide>
        <p15:guide id="0" orient="horz" pos="1956" userDrawn="1">
          <p15:clr>
            <a:srgbClr val="FBAE40"/>
          </p15:clr>
        </p15:guide>
        <p15:guide id="6" orient="horz" pos="2863" userDrawn="1">
          <p15:clr>
            <a:srgbClr val="FBAE40"/>
          </p15:clr>
        </p15:guide>
        <p15:guide id="7" orient="horz" pos="2963"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el 2zeilig 3spaltig Text Bi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p>
            <a:r>
              <a:rPr lang="de-DE" smtClean="0"/>
              <a:t>Titel Präsentation</a:t>
            </a:r>
            <a:endParaRPr lang="de-DE" dirty="0"/>
          </a:p>
        </p:txBody>
      </p:sp>
      <p:sp>
        <p:nvSpPr>
          <p:cNvPr id="5" name="Datumsplatzhalter 4"/>
          <p:cNvSpPr>
            <a:spLocks noGrp="1"/>
          </p:cNvSpPr>
          <p:nvPr>
            <p:ph type="dt" sz="half" idx="12"/>
          </p:nvPr>
        </p:nvSpPr>
        <p:spPr/>
        <p:txBody>
          <a:bodyPr/>
          <a:lstStyle/>
          <a:p>
            <a:fld id="{C19C1DBD-5E4A-4FA5-BDAB-EEF4A6DADCC0}" type="datetime1">
              <a:rPr lang="de-DE" smtClean="0"/>
              <a:t>08.08.2019</a:t>
            </a:fld>
            <a:endParaRPr lang="de-DE" dirty="0"/>
          </a:p>
        </p:txBody>
      </p:sp>
      <p:sp>
        <p:nvSpPr>
          <p:cNvPr id="15" name="Titel 1"/>
          <p:cNvSpPr>
            <a:spLocks noGrp="1"/>
          </p:cNvSpPr>
          <p:nvPr>
            <p:ph type="title" hasCustomPrompt="1"/>
          </p:nvPr>
        </p:nvSpPr>
        <p:spPr>
          <a:xfrm>
            <a:off x="539748" y="728663"/>
            <a:ext cx="8064502" cy="792162"/>
          </a:xfrm>
        </p:spPr>
        <p:txBody>
          <a:bodyPr wrap="none"/>
          <a:lstStyle/>
          <a:p>
            <a:r>
              <a:rPr lang="de-CH" dirty="0" smtClean="0"/>
              <a:t>Mastertitelformat bearbeiten</a:t>
            </a:r>
            <a:endParaRPr lang="en-GB" dirty="0"/>
          </a:p>
        </p:txBody>
      </p:sp>
      <p:sp>
        <p:nvSpPr>
          <p:cNvPr id="9" name="Inhaltsplatzhalter 11"/>
          <p:cNvSpPr>
            <a:spLocks noGrp="1" noChangeAspect="1"/>
          </p:cNvSpPr>
          <p:nvPr>
            <p:ph sz="quarter" idx="17"/>
          </p:nvPr>
        </p:nvSpPr>
        <p:spPr>
          <a:xfrm>
            <a:off x="558138" y="1844675"/>
            <a:ext cx="2574000" cy="1332000"/>
          </a:xfrm>
        </p:spPr>
        <p:txBody>
          <a:bodyPr/>
          <a:lstStyle>
            <a:lvl1pPr marL="0" indent="0">
              <a:buFontTx/>
              <a:buNone/>
              <a:defRPr/>
            </a:lvl1pPr>
          </a:lstStyle>
          <a:p>
            <a:pPr lvl="0"/>
            <a:endParaRPr lang="de-DE" dirty="0"/>
          </a:p>
        </p:txBody>
      </p:sp>
      <p:sp>
        <p:nvSpPr>
          <p:cNvPr id="22" name="Inhaltsplatzhalter 11"/>
          <p:cNvSpPr>
            <a:spLocks noGrp="1" noChangeAspect="1"/>
          </p:cNvSpPr>
          <p:nvPr>
            <p:ph sz="quarter" idx="18"/>
          </p:nvPr>
        </p:nvSpPr>
        <p:spPr>
          <a:xfrm>
            <a:off x="3296894" y="1844675"/>
            <a:ext cx="2574000" cy="1332000"/>
          </a:xfrm>
        </p:spPr>
        <p:txBody>
          <a:bodyPr/>
          <a:lstStyle>
            <a:lvl1pPr marL="0" indent="0">
              <a:buFontTx/>
              <a:buNone/>
              <a:defRPr/>
            </a:lvl1pPr>
          </a:lstStyle>
          <a:p>
            <a:pPr lvl="0"/>
            <a:endParaRPr lang="de-DE" dirty="0"/>
          </a:p>
        </p:txBody>
      </p:sp>
      <p:sp>
        <p:nvSpPr>
          <p:cNvPr id="23" name="Inhaltsplatzhalter 11"/>
          <p:cNvSpPr>
            <a:spLocks noGrp="1" noChangeAspect="1"/>
          </p:cNvSpPr>
          <p:nvPr>
            <p:ph sz="quarter" idx="19"/>
          </p:nvPr>
        </p:nvSpPr>
        <p:spPr>
          <a:xfrm>
            <a:off x="6035650" y="1844675"/>
            <a:ext cx="2574000" cy="1332000"/>
          </a:xfrm>
        </p:spPr>
        <p:txBody>
          <a:bodyPr/>
          <a:lstStyle>
            <a:lvl1pPr marL="0" indent="0">
              <a:buFontTx/>
              <a:buNone/>
              <a:defRPr/>
            </a:lvl1pPr>
          </a:lstStyle>
          <a:p>
            <a:pPr lvl="0"/>
            <a:endParaRPr lang="de-DE" dirty="0"/>
          </a:p>
        </p:txBody>
      </p:sp>
      <p:sp>
        <p:nvSpPr>
          <p:cNvPr id="24" name="Inhaltsplatzhalter 11"/>
          <p:cNvSpPr>
            <a:spLocks noGrp="1" noChangeAspect="1"/>
          </p:cNvSpPr>
          <p:nvPr>
            <p:ph sz="quarter" idx="20"/>
          </p:nvPr>
        </p:nvSpPr>
        <p:spPr>
          <a:xfrm>
            <a:off x="552738" y="3337200"/>
            <a:ext cx="2574000" cy="1332000"/>
          </a:xfrm>
        </p:spPr>
        <p:txBody>
          <a:bodyPr/>
          <a:lstStyle>
            <a:lvl1pPr marL="0" indent="0">
              <a:buFontTx/>
              <a:buNone/>
              <a:defRPr/>
            </a:lvl1pPr>
          </a:lstStyle>
          <a:p>
            <a:pPr lvl="0"/>
            <a:endParaRPr lang="de-DE" dirty="0"/>
          </a:p>
        </p:txBody>
      </p:sp>
      <p:sp>
        <p:nvSpPr>
          <p:cNvPr id="25" name="Inhaltsplatzhalter 11"/>
          <p:cNvSpPr>
            <a:spLocks noGrp="1" noChangeAspect="1"/>
          </p:cNvSpPr>
          <p:nvPr>
            <p:ph sz="quarter" idx="21"/>
          </p:nvPr>
        </p:nvSpPr>
        <p:spPr>
          <a:xfrm>
            <a:off x="3291494" y="3337200"/>
            <a:ext cx="2574000" cy="1332000"/>
          </a:xfrm>
        </p:spPr>
        <p:txBody>
          <a:bodyPr/>
          <a:lstStyle>
            <a:lvl1pPr marL="0" indent="0">
              <a:buFontTx/>
              <a:buNone/>
              <a:defRPr/>
            </a:lvl1pPr>
          </a:lstStyle>
          <a:p>
            <a:pPr lvl="0"/>
            <a:endParaRPr lang="de-DE" dirty="0"/>
          </a:p>
        </p:txBody>
      </p:sp>
      <p:sp>
        <p:nvSpPr>
          <p:cNvPr id="26" name="Inhaltsplatzhalter 11"/>
          <p:cNvSpPr>
            <a:spLocks noGrp="1" noChangeAspect="1"/>
          </p:cNvSpPr>
          <p:nvPr>
            <p:ph sz="quarter" idx="22"/>
          </p:nvPr>
        </p:nvSpPr>
        <p:spPr>
          <a:xfrm>
            <a:off x="6030250" y="3337200"/>
            <a:ext cx="2574000" cy="1332000"/>
          </a:xfrm>
        </p:spPr>
        <p:txBody>
          <a:bodyPr/>
          <a:lstStyle>
            <a:lvl1pPr marL="0" indent="0">
              <a:buFontTx/>
              <a:buNone/>
              <a:defRPr/>
            </a:lvl1pPr>
          </a:lstStyle>
          <a:p>
            <a:pPr lvl="0"/>
            <a:endParaRPr lang="de-DE" dirty="0"/>
          </a:p>
        </p:txBody>
      </p:sp>
      <p:sp>
        <p:nvSpPr>
          <p:cNvPr id="27" name="Inhaltsplatzhalter 11"/>
          <p:cNvSpPr>
            <a:spLocks noGrp="1" noChangeAspect="1"/>
          </p:cNvSpPr>
          <p:nvPr>
            <p:ph sz="quarter" idx="23"/>
          </p:nvPr>
        </p:nvSpPr>
        <p:spPr>
          <a:xfrm>
            <a:off x="552738" y="4824000"/>
            <a:ext cx="2574000" cy="1332000"/>
          </a:xfrm>
        </p:spPr>
        <p:txBody>
          <a:bodyPr/>
          <a:lstStyle>
            <a:lvl1pPr marL="0" indent="0">
              <a:buFontTx/>
              <a:buNone/>
              <a:defRPr/>
            </a:lvl1pPr>
          </a:lstStyle>
          <a:p>
            <a:pPr lvl="0"/>
            <a:endParaRPr lang="de-DE" dirty="0"/>
          </a:p>
        </p:txBody>
      </p:sp>
      <p:sp>
        <p:nvSpPr>
          <p:cNvPr id="28" name="Inhaltsplatzhalter 11"/>
          <p:cNvSpPr>
            <a:spLocks noGrp="1" noChangeAspect="1"/>
          </p:cNvSpPr>
          <p:nvPr>
            <p:ph sz="quarter" idx="24"/>
          </p:nvPr>
        </p:nvSpPr>
        <p:spPr>
          <a:xfrm>
            <a:off x="3291494" y="4824000"/>
            <a:ext cx="2574000" cy="1332000"/>
          </a:xfrm>
        </p:spPr>
        <p:txBody>
          <a:bodyPr/>
          <a:lstStyle>
            <a:lvl1pPr marL="0" indent="0">
              <a:buFontTx/>
              <a:buNone/>
              <a:defRPr/>
            </a:lvl1pPr>
          </a:lstStyle>
          <a:p>
            <a:pPr lvl="0"/>
            <a:endParaRPr lang="de-DE" dirty="0"/>
          </a:p>
        </p:txBody>
      </p:sp>
      <p:sp>
        <p:nvSpPr>
          <p:cNvPr id="29" name="Inhaltsplatzhalter 11"/>
          <p:cNvSpPr>
            <a:spLocks noGrp="1" noChangeAspect="1"/>
          </p:cNvSpPr>
          <p:nvPr>
            <p:ph sz="quarter" idx="25"/>
          </p:nvPr>
        </p:nvSpPr>
        <p:spPr>
          <a:xfrm>
            <a:off x="6030250" y="4824000"/>
            <a:ext cx="2574000" cy="1332000"/>
          </a:xfrm>
        </p:spPr>
        <p:txBody>
          <a:bodyPr/>
          <a:lstStyle>
            <a:lvl1pPr marL="0" indent="0">
              <a:buFontTx/>
              <a:buNone/>
              <a:defRPr/>
            </a:lvl1pPr>
          </a:lstStyle>
          <a:p>
            <a:pPr lvl="0"/>
            <a:endParaRPr lang="de-DE" dirty="0"/>
          </a:p>
        </p:txBody>
      </p:sp>
    </p:spTree>
    <p:extLst>
      <p:ext uri="{BB962C8B-B14F-4D97-AF65-F5344CB8AC3E}">
        <p14:creationId xmlns:p14="http://schemas.microsoft.com/office/powerpoint/2010/main" val="268843418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001" userDrawn="1">
          <p15:clr>
            <a:srgbClr val="FBAE40"/>
          </p15:clr>
        </p15:guide>
        <p15:guide id="2" pos="1973">
          <p15:clr>
            <a:srgbClr val="FBAE40"/>
          </p15:clr>
        </p15:guide>
        <p15:guide id="3" pos="2064">
          <p15:clr>
            <a:srgbClr val="FBAE40"/>
          </p15:clr>
        </p15:guide>
        <p15:guide id="4" pos="3696">
          <p15:clr>
            <a:srgbClr val="FBAE40"/>
          </p15:clr>
        </p15:guide>
        <p15:guide id="5" pos="3796">
          <p15:clr>
            <a:srgbClr val="FBAE40"/>
          </p15:clr>
        </p15:guide>
        <p15:guide id="0" orient="horz" pos="2101" userDrawn="1">
          <p15:clr>
            <a:srgbClr val="FBAE40"/>
          </p15:clr>
        </p15:guide>
        <p15:guide id="6" orient="horz" pos="2954" userDrawn="1">
          <p15:clr>
            <a:srgbClr val="FBAE40"/>
          </p15:clr>
        </p15:guide>
        <p15:guide id="7" orient="horz" pos="304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chlussfolie Danke">
    <p:spTree>
      <p:nvGrpSpPr>
        <p:cNvPr id="1" name=""/>
        <p:cNvGrpSpPr/>
        <p:nvPr/>
      </p:nvGrpSpPr>
      <p:grpSpPr>
        <a:xfrm>
          <a:off x="0" y="0"/>
          <a:ext cx="0" cy="0"/>
          <a:chOff x="0" y="0"/>
          <a:chExt cx="0" cy="0"/>
        </a:xfrm>
      </p:grpSpPr>
      <p:sp>
        <p:nvSpPr>
          <p:cNvPr id="6" name="Rechteck 5"/>
          <p:cNvSpPr/>
          <p:nvPr userDrawn="1"/>
        </p:nvSpPr>
        <p:spPr>
          <a:xfrm>
            <a:off x="0" y="3057525"/>
            <a:ext cx="9144000" cy="3800475"/>
          </a:xfrm>
          <a:prstGeom prst="rect">
            <a:avLst/>
          </a:prstGeom>
          <a:solidFill>
            <a:srgbClr val="666F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Parallelogramm 6"/>
          <p:cNvSpPr/>
          <p:nvPr userDrawn="1"/>
        </p:nvSpPr>
        <p:spPr>
          <a:xfrm>
            <a:off x="3386139" y="3057525"/>
            <a:ext cx="5757861" cy="3800475"/>
          </a:xfrm>
          <a:prstGeom prst="parallelogram">
            <a:avLst>
              <a:gd name="adj" fmla="val 50527"/>
            </a:avLst>
          </a:prstGeom>
          <a:solidFill>
            <a:srgbClr val="6CA4D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dirty="0"/>
          </a:p>
        </p:txBody>
      </p:sp>
      <p:sp>
        <p:nvSpPr>
          <p:cNvPr id="8" name="Parallelogramm 7"/>
          <p:cNvSpPr/>
          <p:nvPr userDrawn="1"/>
        </p:nvSpPr>
        <p:spPr>
          <a:xfrm flipH="1">
            <a:off x="3000375" y="3057525"/>
            <a:ext cx="5757861" cy="3800475"/>
          </a:xfrm>
          <a:prstGeom prst="parallelogram">
            <a:avLst>
              <a:gd name="adj" fmla="val 50527"/>
            </a:avLst>
          </a:prstGeom>
          <a:solidFill>
            <a:srgbClr val="00977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dirty="0"/>
          </a:p>
        </p:txBody>
      </p:sp>
      <p:sp>
        <p:nvSpPr>
          <p:cNvPr id="9" name="Parallelogramm 8"/>
          <p:cNvSpPr/>
          <p:nvPr userDrawn="1"/>
        </p:nvSpPr>
        <p:spPr>
          <a:xfrm>
            <a:off x="420945" y="3057525"/>
            <a:ext cx="5757861" cy="3800475"/>
          </a:xfrm>
          <a:prstGeom prst="parallelogram">
            <a:avLst>
              <a:gd name="adj" fmla="val 50527"/>
            </a:avLst>
          </a:prstGeom>
          <a:solidFill>
            <a:srgbClr val="E4C9D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dirty="0"/>
          </a:p>
        </p:txBody>
      </p:sp>
      <p:sp>
        <p:nvSpPr>
          <p:cNvPr id="10" name="Titel 1"/>
          <p:cNvSpPr>
            <a:spLocks noGrp="1"/>
          </p:cNvSpPr>
          <p:nvPr>
            <p:ph type="title"/>
          </p:nvPr>
        </p:nvSpPr>
        <p:spPr>
          <a:xfrm>
            <a:off x="539750" y="1520825"/>
            <a:ext cx="8064500" cy="900113"/>
          </a:xfrm>
          <a:prstGeom prst="rect">
            <a:avLst/>
          </a:prstGeom>
        </p:spPr>
        <p:txBody>
          <a:bodyPr lIns="0" tIns="0" rIns="0" bIns="0" anchor="t" anchorCtr="0"/>
          <a:lstStyle>
            <a:lvl1pPr>
              <a:defRPr sz="3200"/>
            </a:lvl1pPr>
          </a:lstStyle>
          <a:p>
            <a:r>
              <a:rPr lang="de-DE" smtClean="0"/>
              <a:t>Titelmasterformat durch Klicken bearbeiten</a:t>
            </a:r>
            <a:endParaRPr lang="de-DE" dirty="0"/>
          </a:p>
        </p:txBody>
      </p:sp>
      <p:sp>
        <p:nvSpPr>
          <p:cNvPr id="12" name="Textplatzhalter 1"/>
          <p:cNvSpPr>
            <a:spLocks noGrp="1"/>
          </p:cNvSpPr>
          <p:nvPr>
            <p:ph idx="1"/>
          </p:nvPr>
        </p:nvSpPr>
        <p:spPr>
          <a:xfrm>
            <a:off x="537088" y="2633175"/>
            <a:ext cx="8058370" cy="236405"/>
          </a:xfrm>
          <a:prstGeom prst="rect">
            <a:avLst/>
          </a:prstGeom>
        </p:spPr>
        <p:txBody>
          <a:bodyPr vert="horz" lIns="0" tIns="0" rIns="0" bIns="0" rtlCol="0">
            <a:noAutofit/>
          </a:bodyPr>
          <a:lstStyle>
            <a:lvl1pPr>
              <a:defRPr sz="1000"/>
            </a:lvl1pPr>
          </a:lstStyle>
          <a:p>
            <a:pPr lvl="0"/>
            <a:r>
              <a:rPr lang="de-DE" smtClean="0"/>
              <a:t>Formatvorlagen des Textmasters bearbeiten</a:t>
            </a:r>
          </a:p>
        </p:txBody>
      </p:sp>
    </p:spTree>
    <p:extLst>
      <p:ext uri="{BB962C8B-B14F-4D97-AF65-F5344CB8AC3E}">
        <p14:creationId xmlns:p14="http://schemas.microsoft.com/office/powerpoint/2010/main" val="1095239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1zeilig Aufzählung 22p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9748" y="728663"/>
            <a:ext cx="8064502" cy="435609"/>
          </a:xfrm>
        </p:spPr>
        <p:txBody>
          <a:bodyPr wrap="none"/>
          <a:lstStyle/>
          <a:p>
            <a:r>
              <a:rPr lang="de-CH" dirty="0" smtClean="0"/>
              <a:t>Mastertitelformat bearbeiten</a:t>
            </a:r>
            <a:endParaRPr lang="en-GB" dirty="0"/>
          </a:p>
        </p:txBody>
      </p:sp>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lvl1pPr>
              <a:defRPr b="0"/>
            </a:lvl1pPr>
          </a:lstStyle>
          <a:p>
            <a:r>
              <a:rPr lang="de-DE" dirty="0" smtClean="0"/>
              <a:t>Titel Präsentation</a:t>
            </a:r>
            <a:endParaRPr lang="de-DE" dirty="0"/>
          </a:p>
        </p:txBody>
      </p:sp>
      <p:sp>
        <p:nvSpPr>
          <p:cNvPr id="5" name="Datumsplatzhalter 4"/>
          <p:cNvSpPr>
            <a:spLocks noGrp="1"/>
          </p:cNvSpPr>
          <p:nvPr>
            <p:ph type="dt" sz="half" idx="12"/>
          </p:nvPr>
        </p:nvSpPr>
        <p:spPr/>
        <p:txBody>
          <a:bodyPr/>
          <a:lstStyle/>
          <a:p>
            <a:fld id="{397DE53F-F3BE-4710-A646-5A9063EC7452}" type="datetime1">
              <a:rPr lang="de-DE" smtClean="0"/>
              <a:t>08.08.2019</a:t>
            </a:fld>
            <a:endParaRPr lang="de-DE" dirty="0"/>
          </a:p>
        </p:txBody>
      </p:sp>
      <p:sp>
        <p:nvSpPr>
          <p:cNvPr id="6" name="Textplatzhalter 6"/>
          <p:cNvSpPr>
            <a:spLocks noGrp="1"/>
          </p:cNvSpPr>
          <p:nvPr>
            <p:ph type="body" sz="quarter" idx="13" hasCustomPrompt="1"/>
          </p:nvPr>
        </p:nvSpPr>
        <p:spPr>
          <a:xfrm>
            <a:off x="539750" y="1520825"/>
            <a:ext cx="8069263" cy="4645025"/>
          </a:xfrm>
        </p:spPr>
        <p:txBody>
          <a:bodyPr/>
          <a:lstStyle/>
          <a:p>
            <a:pPr lvl="1"/>
            <a:r>
              <a:rPr lang="de-DE" dirty="0" smtClean="0"/>
              <a:t>Zweite Ebene</a:t>
            </a:r>
          </a:p>
        </p:txBody>
      </p:sp>
    </p:spTree>
    <p:extLst>
      <p:ext uri="{BB962C8B-B14F-4D97-AF65-F5344CB8AC3E}">
        <p14:creationId xmlns:p14="http://schemas.microsoft.com/office/powerpoint/2010/main" val="13410432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2zeilig Aufzählung 22p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9748" y="728663"/>
            <a:ext cx="8064502" cy="792162"/>
          </a:xfrm>
        </p:spPr>
        <p:txBody>
          <a:bodyPr/>
          <a:lstStyle/>
          <a:p>
            <a:r>
              <a:rPr lang="de-CH" dirty="0" smtClean="0"/>
              <a:t>Mastertitelformat bearbeiten</a:t>
            </a:r>
            <a:endParaRPr lang="en-GB" dirty="0"/>
          </a:p>
        </p:txBody>
      </p:sp>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lvl1pPr>
              <a:defRPr b="0"/>
            </a:lvl1pPr>
          </a:lstStyle>
          <a:p>
            <a:r>
              <a:rPr lang="de-DE" dirty="0" smtClean="0"/>
              <a:t>Titel Präsentation</a:t>
            </a:r>
            <a:endParaRPr lang="de-DE" dirty="0"/>
          </a:p>
        </p:txBody>
      </p:sp>
      <p:sp>
        <p:nvSpPr>
          <p:cNvPr id="5" name="Datumsplatzhalter 4"/>
          <p:cNvSpPr>
            <a:spLocks noGrp="1"/>
          </p:cNvSpPr>
          <p:nvPr>
            <p:ph type="dt" sz="half" idx="12"/>
          </p:nvPr>
        </p:nvSpPr>
        <p:spPr/>
        <p:txBody>
          <a:bodyPr/>
          <a:lstStyle/>
          <a:p>
            <a:fld id="{397DE53F-F3BE-4710-A646-5A9063EC7452}" type="datetime1">
              <a:rPr lang="de-DE" smtClean="0"/>
              <a:t>08.08.2019</a:t>
            </a:fld>
            <a:endParaRPr lang="de-DE" dirty="0"/>
          </a:p>
        </p:txBody>
      </p:sp>
      <p:sp>
        <p:nvSpPr>
          <p:cNvPr id="6" name="Textplatzhalter 6"/>
          <p:cNvSpPr>
            <a:spLocks noGrp="1"/>
          </p:cNvSpPr>
          <p:nvPr>
            <p:ph type="body" sz="quarter" idx="13" hasCustomPrompt="1"/>
          </p:nvPr>
        </p:nvSpPr>
        <p:spPr>
          <a:xfrm>
            <a:off x="539750" y="1844675"/>
            <a:ext cx="8069263" cy="4321175"/>
          </a:xfrm>
        </p:spPr>
        <p:txBody>
          <a:bodyPr/>
          <a:lstStyle/>
          <a:p>
            <a:pPr lvl="1"/>
            <a:r>
              <a:rPr lang="de-DE" dirty="0" smtClean="0"/>
              <a:t>Zweite Ebene</a:t>
            </a:r>
          </a:p>
        </p:txBody>
      </p:sp>
    </p:spTree>
    <p:extLst>
      <p:ext uri="{BB962C8B-B14F-4D97-AF65-F5344CB8AC3E}">
        <p14:creationId xmlns:p14="http://schemas.microsoft.com/office/powerpoint/2010/main" val="347923446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1zeilig Aufzählung 18pt">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lvl1pPr>
              <a:defRPr b="0"/>
            </a:lvl1pPr>
          </a:lstStyle>
          <a:p>
            <a:r>
              <a:rPr lang="de-DE" dirty="0" smtClean="0"/>
              <a:t>Titel Präsentation</a:t>
            </a:r>
            <a:endParaRPr lang="de-DE" dirty="0"/>
          </a:p>
        </p:txBody>
      </p:sp>
      <p:sp>
        <p:nvSpPr>
          <p:cNvPr id="5" name="Datumsplatzhalter 4"/>
          <p:cNvSpPr>
            <a:spLocks noGrp="1"/>
          </p:cNvSpPr>
          <p:nvPr>
            <p:ph type="dt" sz="half" idx="12"/>
          </p:nvPr>
        </p:nvSpPr>
        <p:spPr/>
        <p:txBody>
          <a:bodyPr/>
          <a:lstStyle/>
          <a:p>
            <a:fld id="{75349C9D-2573-4E0E-BF7B-0460D0D7C732}" type="datetime1">
              <a:rPr lang="de-DE" smtClean="0"/>
              <a:t>08.08.2019</a:t>
            </a:fld>
            <a:endParaRPr lang="de-DE" dirty="0"/>
          </a:p>
        </p:txBody>
      </p:sp>
      <p:sp>
        <p:nvSpPr>
          <p:cNvPr id="6" name="Textplatzhalter 21"/>
          <p:cNvSpPr>
            <a:spLocks noGrp="1"/>
          </p:cNvSpPr>
          <p:nvPr>
            <p:ph type="body" sz="quarter" idx="13" hasCustomPrompt="1"/>
          </p:nvPr>
        </p:nvSpPr>
        <p:spPr>
          <a:xfrm>
            <a:off x="539750" y="1520825"/>
            <a:ext cx="8069263" cy="4645025"/>
          </a:xfrm>
        </p:spPr>
        <p:txBody>
          <a:bodyPr/>
          <a:lstStyle/>
          <a:p>
            <a:pPr lvl="2"/>
            <a:r>
              <a:rPr lang="de-DE" dirty="0" smtClean="0"/>
              <a:t>Dritte Ebene</a:t>
            </a:r>
          </a:p>
        </p:txBody>
      </p:sp>
      <p:sp>
        <p:nvSpPr>
          <p:cNvPr id="7" name="Titel 1"/>
          <p:cNvSpPr>
            <a:spLocks noGrp="1"/>
          </p:cNvSpPr>
          <p:nvPr>
            <p:ph type="title" hasCustomPrompt="1"/>
          </p:nvPr>
        </p:nvSpPr>
        <p:spPr>
          <a:xfrm>
            <a:off x="539748" y="728663"/>
            <a:ext cx="8064502" cy="435609"/>
          </a:xfrm>
        </p:spPr>
        <p:txBody>
          <a:bodyPr wrap="none"/>
          <a:lstStyle/>
          <a:p>
            <a:r>
              <a:rPr lang="de-CH" dirty="0" smtClean="0"/>
              <a:t>Mastertitelformat bearbeiten</a:t>
            </a:r>
            <a:endParaRPr lang="en-GB" dirty="0"/>
          </a:p>
        </p:txBody>
      </p:sp>
    </p:spTree>
    <p:extLst>
      <p:ext uri="{BB962C8B-B14F-4D97-AF65-F5344CB8AC3E}">
        <p14:creationId xmlns:p14="http://schemas.microsoft.com/office/powerpoint/2010/main" val="18187566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2zeilig Aufzählung 18p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CH" dirty="0" smtClean="0"/>
              <a:t>Mastertitelformat bearbeiten</a:t>
            </a:r>
            <a:endParaRPr lang="en-GB" dirty="0"/>
          </a:p>
        </p:txBody>
      </p:sp>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lvl1pPr>
              <a:defRPr b="0"/>
            </a:lvl1pPr>
          </a:lstStyle>
          <a:p>
            <a:r>
              <a:rPr lang="de-DE" dirty="0" smtClean="0"/>
              <a:t>Titel Präsentation</a:t>
            </a:r>
            <a:endParaRPr lang="de-DE" dirty="0"/>
          </a:p>
        </p:txBody>
      </p:sp>
      <p:sp>
        <p:nvSpPr>
          <p:cNvPr id="5" name="Datumsplatzhalter 4"/>
          <p:cNvSpPr>
            <a:spLocks noGrp="1"/>
          </p:cNvSpPr>
          <p:nvPr>
            <p:ph type="dt" sz="half" idx="12"/>
          </p:nvPr>
        </p:nvSpPr>
        <p:spPr/>
        <p:txBody>
          <a:bodyPr/>
          <a:lstStyle/>
          <a:p>
            <a:fld id="{75349C9D-2573-4E0E-BF7B-0460D0D7C732}" type="datetime1">
              <a:rPr lang="de-DE" smtClean="0"/>
              <a:t>08.08.2019</a:t>
            </a:fld>
            <a:endParaRPr lang="de-DE" dirty="0"/>
          </a:p>
        </p:txBody>
      </p:sp>
      <p:sp>
        <p:nvSpPr>
          <p:cNvPr id="6" name="Textplatzhalter 21"/>
          <p:cNvSpPr>
            <a:spLocks noGrp="1"/>
          </p:cNvSpPr>
          <p:nvPr>
            <p:ph type="body" sz="quarter" idx="13" hasCustomPrompt="1"/>
          </p:nvPr>
        </p:nvSpPr>
        <p:spPr>
          <a:xfrm>
            <a:off x="539750" y="1844675"/>
            <a:ext cx="8069263" cy="4321175"/>
          </a:xfrm>
        </p:spPr>
        <p:txBody>
          <a:bodyPr/>
          <a:lstStyle/>
          <a:p>
            <a:pPr lvl="2"/>
            <a:r>
              <a:rPr lang="de-DE" dirty="0" smtClean="0"/>
              <a:t>Dritte Ebene</a:t>
            </a:r>
          </a:p>
        </p:txBody>
      </p:sp>
    </p:spTree>
    <p:extLst>
      <p:ext uri="{BB962C8B-B14F-4D97-AF65-F5344CB8AC3E}">
        <p14:creationId xmlns:p14="http://schemas.microsoft.com/office/powerpoint/2010/main" val="23214854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1zeilig Aufzählung 14pt">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lvl1pPr>
              <a:defRPr b="0"/>
            </a:lvl1pPr>
          </a:lstStyle>
          <a:p>
            <a:r>
              <a:rPr lang="de-DE" dirty="0" smtClean="0"/>
              <a:t>Titel Präsentation</a:t>
            </a:r>
            <a:endParaRPr lang="de-DE" dirty="0"/>
          </a:p>
        </p:txBody>
      </p:sp>
      <p:sp>
        <p:nvSpPr>
          <p:cNvPr id="5" name="Datumsplatzhalter 4"/>
          <p:cNvSpPr>
            <a:spLocks noGrp="1"/>
          </p:cNvSpPr>
          <p:nvPr>
            <p:ph type="dt" sz="half" idx="12"/>
          </p:nvPr>
        </p:nvSpPr>
        <p:spPr/>
        <p:txBody>
          <a:bodyPr/>
          <a:lstStyle/>
          <a:p>
            <a:fld id="{EC176515-9B4F-4A08-AFA9-B27DCAF49459}" type="datetime1">
              <a:rPr lang="de-DE" smtClean="0"/>
              <a:t>08.08.2019</a:t>
            </a:fld>
            <a:endParaRPr lang="de-DE" dirty="0"/>
          </a:p>
        </p:txBody>
      </p:sp>
      <p:sp>
        <p:nvSpPr>
          <p:cNvPr id="6" name="Textplatzhalter 12"/>
          <p:cNvSpPr>
            <a:spLocks noGrp="1"/>
          </p:cNvSpPr>
          <p:nvPr>
            <p:ph type="body" sz="quarter" idx="13" hasCustomPrompt="1"/>
          </p:nvPr>
        </p:nvSpPr>
        <p:spPr>
          <a:xfrm>
            <a:off x="539750" y="1520825"/>
            <a:ext cx="8069263" cy="4645025"/>
          </a:xfrm>
        </p:spPr>
        <p:txBody>
          <a:bodyPr/>
          <a:lstStyle/>
          <a:p>
            <a:pPr lvl="3"/>
            <a:r>
              <a:rPr lang="de-DE" dirty="0" smtClean="0"/>
              <a:t>Vierte Ebene</a:t>
            </a:r>
          </a:p>
        </p:txBody>
      </p:sp>
      <p:sp>
        <p:nvSpPr>
          <p:cNvPr id="7" name="Titel 1"/>
          <p:cNvSpPr>
            <a:spLocks noGrp="1"/>
          </p:cNvSpPr>
          <p:nvPr>
            <p:ph type="title" hasCustomPrompt="1"/>
          </p:nvPr>
        </p:nvSpPr>
        <p:spPr>
          <a:xfrm>
            <a:off x="539748" y="728663"/>
            <a:ext cx="8064502" cy="435609"/>
          </a:xfrm>
        </p:spPr>
        <p:txBody>
          <a:bodyPr wrap="none"/>
          <a:lstStyle/>
          <a:p>
            <a:r>
              <a:rPr lang="de-CH" dirty="0" smtClean="0"/>
              <a:t>Mastertitelformat bearbeiten</a:t>
            </a:r>
            <a:endParaRPr lang="en-GB" dirty="0"/>
          </a:p>
        </p:txBody>
      </p:sp>
    </p:spTree>
    <p:extLst>
      <p:ext uri="{BB962C8B-B14F-4D97-AF65-F5344CB8AC3E}">
        <p14:creationId xmlns:p14="http://schemas.microsoft.com/office/powerpoint/2010/main" val="312550613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2zeilig Aufzählung 14p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CH" dirty="0" smtClean="0"/>
              <a:t>Mastertitelformat bearbeiten</a:t>
            </a:r>
            <a:endParaRPr lang="en-GB" dirty="0"/>
          </a:p>
        </p:txBody>
      </p:sp>
      <p:sp>
        <p:nvSpPr>
          <p:cNvPr id="3" name="Foliennummernplatzhalter 2"/>
          <p:cNvSpPr>
            <a:spLocks noGrp="1"/>
          </p:cNvSpPr>
          <p:nvPr>
            <p:ph type="sldNum" sz="quarter" idx="10"/>
          </p:nvPr>
        </p:nvSpPr>
        <p:spPr/>
        <p:txBody>
          <a:bodyPr/>
          <a:lstStyle/>
          <a:p>
            <a:fld id="{22C43A00-C0E5-F64E-B7F3-B20E065A2C7A}" type="slidenum">
              <a:rPr lang="de-DE" smtClean="0"/>
              <a:pPr/>
              <a:t>‹Nr.›</a:t>
            </a:fld>
            <a:endParaRPr lang="de-DE" dirty="0"/>
          </a:p>
        </p:txBody>
      </p:sp>
      <p:sp>
        <p:nvSpPr>
          <p:cNvPr id="4" name="Fußzeilenplatzhalter 3"/>
          <p:cNvSpPr>
            <a:spLocks noGrp="1"/>
          </p:cNvSpPr>
          <p:nvPr>
            <p:ph type="ftr" sz="quarter" idx="11"/>
          </p:nvPr>
        </p:nvSpPr>
        <p:spPr/>
        <p:txBody>
          <a:bodyPr/>
          <a:lstStyle>
            <a:lvl1pPr>
              <a:defRPr b="0"/>
            </a:lvl1pPr>
          </a:lstStyle>
          <a:p>
            <a:r>
              <a:rPr lang="de-DE" dirty="0" smtClean="0"/>
              <a:t>Titel Präsentation</a:t>
            </a:r>
            <a:endParaRPr lang="de-DE" dirty="0"/>
          </a:p>
        </p:txBody>
      </p:sp>
      <p:sp>
        <p:nvSpPr>
          <p:cNvPr id="5" name="Datumsplatzhalter 4"/>
          <p:cNvSpPr>
            <a:spLocks noGrp="1"/>
          </p:cNvSpPr>
          <p:nvPr>
            <p:ph type="dt" sz="half" idx="12"/>
          </p:nvPr>
        </p:nvSpPr>
        <p:spPr/>
        <p:txBody>
          <a:bodyPr/>
          <a:lstStyle/>
          <a:p>
            <a:fld id="{EC176515-9B4F-4A08-AFA9-B27DCAF49459}" type="datetime1">
              <a:rPr lang="de-DE" smtClean="0"/>
              <a:t>08.08.2019</a:t>
            </a:fld>
            <a:endParaRPr lang="de-DE" dirty="0"/>
          </a:p>
        </p:txBody>
      </p:sp>
      <p:sp>
        <p:nvSpPr>
          <p:cNvPr id="6" name="Textplatzhalter 12"/>
          <p:cNvSpPr>
            <a:spLocks noGrp="1"/>
          </p:cNvSpPr>
          <p:nvPr>
            <p:ph type="body" sz="quarter" idx="13" hasCustomPrompt="1"/>
          </p:nvPr>
        </p:nvSpPr>
        <p:spPr>
          <a:xfrm>
            <a:off x="539750" y="1844675"/>
            <a:ext cx="8069263" cy="4321175"/>
          </a:xfrm>
        </p:spPr>
        <p:txBody>
          <a:bodyPr/>
          <a:lstStyle/>
          <a:p>
            <a:pPr lvl="3"/>
            <a:r>
              <a:rPr lang="de-DE" dirty="0" smtClean="0"/>
              <a:t>Vierte Ebene</a:t>
            </a:r>
          </a:p>
        </p:txBody>
      </p:sp>
    </p:spTree>
    <p:extLst>
      <p:ext uri="{BB962C8B-B14F-4D97-AF65-F5344CB8AC3E}">
        <p14:creationId xmlns:p14="http://schemas.microsoft.com/office/powerpoint/2010/main" val="28797741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slideLayout" Target="../slideLayouts/slideLayout21.xml"/><Relationship Id="rId26" Type="http://schemas.openxmlformats.org/officeDocument/2006/relationships/slideLayout" Target="../slideLayouts/slideLayout29.xml"/><Relationship Id="rId3" Type="http://schemas.openxmlformats.org/officeDocument/2006/relationships/slideLayout" Target="../slideLayouts/slideLayout6.xml"/><Relationship Id="rId21" Type="http://schemas.openxmlformats.org/officeDocument/2006/relationships/slideLayout" Target="../slideLayouts/slideLayout24.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5" Type="http://schemas.openxmlformats.org/officeDocument/2006/relationships/slideLayout" Target="../slideLayouts/slideLayout28.xml"/><Relationship Id="rId2" Type="http://schemas.openxmlformats.org/officeDocument/2006/relationships/slideLayout" Target="../slideLayouts/slideLayout5.xml"/><Relationship Id="rId16" Type="http://schemas.openxmlformats.org/officeDocument/2006/relationships/slideLayout" Target="../slideLayouts/slideLayout19.xml"/><Relationship Id="rId20" Type="http://schemas.openxmlformats.org/officeDocument/2006/relationships/slideLayout" Target="../slideLayouts/slideLayout23.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24" Type="http://schemas.openxmlformats.org/officeDocument/2006/relationships/slideLayout" Target="../slideLayouts/slideLayout27.xml"/><Relationship Id="rId5" Type="http://schemas.openxmlformats.org/officeDocument/2006/relationships/slideLayout" Target="../slideLayouts/slideLayout8.xml"/><Relationship Id="rId15" Type="http://schemas.openxmlformats.org/officeDocument/2006/relationships/slideLayout" Target="../slideLayouts/slideLayout18.xml"/><Relationship Id="rId23" Type="http://schemas.openxmlformats.org/officeDocument/2006/relationships/slideLayout" Target="../slideLayouts/slideLayout26.xml"/><Relationship Id="rId28" Type="http://schemas.openxmlformats.org/officeDocument/2006/relationships/image" Target="../media/image1.emf"/><Relationship Id="rId10" Type="http://schemas.openxmlformats.org/officeDocument/2006/relationships/slideLayout" Target="../slideLayouts/slideLayout13.xml"/><Relationship Id="rId19" Type="http://schemas.openxmlformats.org/officeDocument/2006/relationships/slideLayout" Target="../slideLayouts/slideLayout22.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 Id="rId22" Type="http://schemas.openxmlformats.org/officeDocument/2006/relationships/slideLayout" Target="../slideLayouts/slideLayout25.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Bild 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9584" y="92499"/>
            <a:ext cx="2531026" cy="783801"/>
          </a:xfrm>
          <a:prstGeom prst="rect">
            <a:avLst/>
          </a:prstGeom>
        </p:spPr>
      </p:pic>
    </p:spTree>
    <p:extLst>
      <p:ext uri="{BB962C8B-B14F-4D97-AF65-F5344CB8AC3E}">
        <p14:creationId xmlns:p14="http://schemas.microsoft.com/office/powerpoint/2010/main" val="239071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9" r:id="rId3"/>
  </p:sldLayoutIdLst>
  <p:timing>
    <p:tnLst>
      <p:par>
        <p:cTn id="1" dur="indefinite" restart="never" nodeType="tmRoot"/>
      </p:par>
    </p:tnLst>
  </p:timing>
  <p:hf hdr="0"/>
  <p:txStyles>
    <p:titleStyle>
      <a:lvl1pPr algn="l" defTabSz="914400" rtl="0" eaLnBrk="1" latinLnBrk="0" hangingPunct="1">
        <a:lnSpc>
          <a:spcPts val="3500"/>
        </a:lnSpc>
        <a:spcBef>
          <a:spcPct val="0"/>
        </a:spcBef>
        <a:buNone/>
        <a:defRPr sz="3500" b="0" i="0" kern="1200" spc="20" baseline="0">
          <a:solidFill>
            <a:schemeClr val="tx1"/>
          </a:solidFill>
          <a:effectLst/>
          <a:latin typeface="Arial" charset="0"/>
          <a:ea typeface="Arial" charset="0"/>
          <a:cs typeface="Arial" charset="0"/>
        </a:defRPr>
      </a:lvl1pPr>
    </p:titleStyle>
    <p:bodyStyle>
      <a:lvl1pPr marL="0" indent="0" algn="l" defTabSz="288000" rtl="0" eaLnBrk="1" latinLnBrk="0" hangingPunct="1">
        <a:lnSpc>
          <a:spcPct val="90000"/>
        </a:lnSpc>
        <a:spcBef>
          <a:spcPts val="1000"/>
        </a:spcBef>
        <a:buFont typeface="Arial" panose="020B0604020202020204" pitchFamily="34" charset="0"/>
        <a:buNone/>
        <a:tabLst>
          <a:tab pos="468000" algn="l"/>
        </a:tabLst>
        <a:defRPr sz="1800" b="0" i="0" kern="1200">
          <a:solidFill>
            <a:schemeClr val="tx1"/>
          </a:solidFill>
          <a:latin typeface="Arial" charset="0"/>
          <a:ea typeface="Arial" charset="0"/>
          <a:cs typeface="Arial" charset="0"/>
        </a:defRPr>
      </a:lvl1pPr>
      <a:lvl2pPr marL="685800" indent="-228600" algn="l" defTabSz="288000" rtl="0" eaLnBrk="1" latinLnBrk="0" hangingPunct="1">
        <a:lnSpc>
          <a:spcPct val="90000"/>
        </a:lnSpc>
        <a:spcBef>
          <a:spcPts val="500"/>
        </a:spcBef>
        <a:buFont typeface="Arial" panose="020B0604020202020204" pitchFamily="34" charset="0"/>
        <a:buChar char="•"/>
        <a:tabLst>
          <a:tab pos="468000" algn="l"/>
        </a:tabLst>
        <a:defRPr sz="1800" b="0" i="0" kern="1200">
          <a:solidFill>
            <a:schemeClr val="tx1"/>
          </a:solidFill>
          <a:latin typeface="Arial" charset="0"/>
          <a:ea typeface="Arial" charset="0"/>
          <a:cs typeface="Arial" charset="0"/>
        </a:defRPr>
      </a:lvl2pPr>
      <a:lvl3pPr marL="1257300" indent="-342900" algn="l" defTabSz="288000" rtl="0" eaLnBrk="1" latinLnBrk="0" hangingPunct="1">
        <a:lnSpc>
          <a:spcPct val="90000"/>
        </a:lnSpc>
        <a:spcBef>
          <a:spcPts val="500"/>
        </a:spcBef>
        <a:buFont typeface="+mj-lt"/>
        <a:buAutoNum type="arabicPeriod"/>
        <a:tabLst>
          <a:tab pos="468000" algn="l"/>
        </a:tabLst>
        <a:defRPr sz="1800" b="0" i="0" kern="1200">
          <a:solidFill>
            <a:schemeClr val="tx1"/>
          </a:solidFill>
          <a:latin typeface="Arial" charset="0"/>
          <a:ea typeface="Arial" charset="0"/>
          <a:cs typeface="Arial" charset="0"/>
        </a:defRPr>
      </a:lvl3pPr>
      <a:lvl4pPr marL="1600200" indent="-228600" algn="l" defTabSz="288000" rtl="0" eaLnBrk="1" latinLnBrk="0" hangingPunct="1">
        <a:lnSpc>
          <a:spcPct val="90000"/>
        </a:lnSpc>
        <a:spcBef>
          <a:spcPts val="500"/>
        </a:spcBef>
        <a:buFont typeface="Arial" panose="020B0604020202020204" pitchFamily="34" charset="0"/>
        <a:buChar char="•"/>
        <a:tabLst>
          <a:tab pos="468000" algn="l"/>
        </a:tabLst>
        <a:defRPr sz="1800" b="0" i="0" kern="1200">
          <a:solidFill>
            <a:schemeClr val="tx1"/>
          </a:solidFill>
          <a:latin typeface="Arial" charset="0"/>
          <a:ea typeface="Arial" charset="0"/>
          <a:cs typeface="Arial" charset="0"/>
        </a:defRPr>
      </a:lvl4pPr>
      <a:lvl5pPr marL="2171700" indent="-342900" algn="l" defTabSz="288000" rtl="0" eaLnBrk="1" latinLnBrk="0" hangingPunct="1">
        <a:lnSpc>
          <a:spcPct val="90000"/>
        </a:lnSpc>
        <a:spcBef>
          <a:spcPts val="500"/>
        </a:spcBef>
        <a:buFont typeface="+mj-lt"/>
        <a:buAutoNum type="arabicPeriod"/>
        <a:tabLst>
          <a:tab pos="468000" algn="l"/>
        </a:tabLst>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933" userDrawn="1">
          <p15:clr>
            <a:srgbClr val="F26B43"/>
          </p15:clr>
        </p15:guide>
        <p15:guide id="2" pos="2835">
          <p15:clr>
            <a:srgbClr val="F26B43"/>
          </p15:clr>
        </p15:guide>
        <p15:guide id="3" orient="horz" pos="1729" userDrawn="1">
          <p15:clr>
            <a:srgbClr val="F26B43"/>
          </p15:clr>
        </p15:guide>
        <p15:guide id="4" orient="horz" pos="275">
          <p15:clr>
            <a:srgbClr val="F26B43"/>
          </p15:clr>
        </p15:guide>
        <p15:guide id="5" pos="340">
          <p15:clr>
            <a:srgbClr val="F26B43"/>
          </p15:clr>
        </p15:guide>
        <p15:guide id="6" orient="horz" pos="459">
          <p15:clr>
            <a:srgbClr val="F26B43"/>
          </p15:clr>
        </p15:guide>
        <p15:guide id="7" orient="horz" pos="958">
          <p15:clr>
            <a:srgbClr val="F26B43"/>
          </p15:clr>
        </p15:guide>
        <p15:guide id="8" orient="horz" pos="1162">
          <p15:clr>
            <a:srgbClr val="F26B43"/>
          </p15:clr>
        </p15:guide>
        <p15:guide id="9" pos="5420">
          <p15:clr>
            <a:srgbClr val="F26B43"/>
          </p15:clr>
        </p15:guide>
        <p15:guide id="10" pos="2925">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Bild 7"/>
          <p:cNvPicPr>
            <a:picLocks noChangeAspect="1"/>
          </p:cNvPicPr>
          <p:nvPr userDrawn="1"/>
        </p:nvPicPr>
        <p:blipFill>
          <a:blip r:embed="rId28">
            <a:extLst>
              <a:ext uri="{28A0092B-C50C-407E-A947-70E740481C1C}">
                <a14:useLocalDpi xmlns:a14="http://schemas.microsoft.com/office/drawing/2010/main" val="0"/>
              </a:ext>
            </a:extLst>
          </a:blip>
          <a:stretch>
            <a:fillRect/>
          </a:stretch>
        </p:blipFill>
        <p:spPr>
          <a:xfrm>
            <a:off x="268396" y="112169"/>
            <a:ext cx="1538750" cy="476516"/>
          </a:xfrm>
          <a:prstGeom prst="rect">
            <a:avLst/>
          </a:prstGeom>
        </p:spPr>
      </p:pic>
      <p:sp>
        <p:nvSpPr>
          <p:cNvPr id="9" name="Titel 1"/>
          <p:cNvSpPr txBox="1">
            <a:spLocks/>
          </p:cNvSpPr>
          <p:nvPr userDrawn="1"/>
        </p:nvSpPr>
        <p:spPr>
          <a:xfrm>
            <a:off x="545880" y="1588662"/>
            <a:ext cx="7772400" cy="982732"/>
          </a:xfrm>
          <a:prstGeom prst="rect">
            <a:avLst/>
          </a:prstGeom>
        </p:spPr>
        <p:txBody>
          <a:bodyPr lIns="0" tIns="0" rIns="0" bIns="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3400"/>
              </a:lnSpc>
            </a:pPr>
            <a:endParaRPr lang="de-DE" sz="3000" dirty="0">
              <a:latin typeface="Arial" charset="0"/>
              <a:ea typeface="Arial" charset="0"/>
              <a:cs typeface="Arial" charset="0"/>
            </a:endParaRPr>
          </a:p>
        </p:txBody>
      </p:sp>
      <p:sp>
        <p:nvSpPr>
          <p:cNvPr id="10" name="Titelplatzhalter 9"/>
          <p:cNvSpPr>
            <a:spLocks noGrp="1"/>
          </p:cNvSpPr>
          <p:nvPr>
            <p:ph type="title"/>
          </p:nvPr>
        </p:nvSpPr>
        <p:spPr>
          <a:xfrm>
            <a:off x="539748" y="728663"/>
            <a:ext cx="8064502" cy="788703"/>
          </a:xfrm>
          <a:prstGeom prst="rect">
            <a:avLst/>
          </a:prstGeom>
        </p:spPr>
        <p:txBody>
          <a:bodyPr vert="horz" lIns="0" tIns="0" rIns="0" bIns="0" rtlCol="0" anchor="t">
            <a:noAutofit/>
          </a:bodyPr>
          <a:lstStyle/>
          <a:p>
            <a:r>
              <a:rPr lang="de-CH" dirty="0"/>
              <a:t>Mastertitelformat bearbeiten</a:t>
            </a:r>
            <a:endParaRPr lang="de-DE" dirty="0"/>
          </a:p>
        </p:txBody>
      </p:sp>
      <p:sp>
        <p:nvSpPr>
          <p:cNvPr id="2" name="Textplatzhalter 1"/>
          <p:cNvSpPr>
            <a:spLocks noGrp="1"/>
          </p:cNvSpPr>
          <p:nvPr>
            <p:ph type="body" idx="1"/>
          </p:nvPr>
        </p:nvSpPr>
        <p:spPr>
          <a:xfrm>
            <a:off x="545880" y="1520824"/>
            <a:ext cx="8058370" cy="4645025"/>
          </a:xfrm>
          <a:prstGeom prst="rect">
            <a:avLst/>
          </a:prstGeom>
        </p:spPr>
        <p:txBody>
          <a:bodyPr vert="horz" lIns="0" tIns="0" rIns="0" bIns="0" rtlCol="0">
            <a:noAutofit/>
          </a:bodyPr>
          <a:lstStyle/>
          <a:p>
            <a:pPr lvl="0"/>
            <a:r>
              <a:rPr lang="de-DE" dirty="0" smtClean="0"/>
              <a:t>Textmasterformat </a:t>
            </a:r>
            <a:r>
              <a:rPr lang="de-DE" dirty="0"/>
              <a:t>bearbeiten</a:t>
            </a:r>
          </a:p>
          <a:p>
            <a:pPr lvl="2"/>
            <a:r>
              <a:rPr lang="de-DE" dirty="0" smtClean="0"/>
              <a:t>Zweite Ebene</a:t>
            </a:r>
            <a:endParaRPr lang="de-DE" dirty="0"/>
          </a:p>
          <a:p>
            <a:pPr lvl="3"/>
            <a:r>
              <a:rPr lang="de-DE" dirty="0" smtClean="0"/>
              <a:t>Dritte Ebene</a:t>
            </a:r>
            <a:endParaRPr lang="de-DE" dirty="0"/>
          </a:p>
          <a:p>
            <a:pPr lvl="4"/>
            <a:r>
              <a:rPr lang="de-DE" dirty="0" smtClean="0"/>
              <a:t>Vierte Ebene</a:t>
            </a:r>
            <a:endParaRPr lang="de-DE" dirty="0"/>
          </a:p>
        </p:txBody>
      </p:sp>
      <p:sp>
        <p:nvSpPr>
          <p:cNvPr id="12" name="Slide Number Placeholder 5"/>
          <p:cNvSpPr>
            <a:spLocks noGrp="1"/>
          </p:cNvSpPr>
          <p:nvPr>
            <p:ph type="sldNum" sz="quarter" idx="4"/>
          </p:nvPr>
        </p:nvSpPr>
        <p:spPr>
          <a:xfrm>
            <a:off x="8301614" y="6593841"/>
            <a:ext cx="308036" cy="137953"/>
          </a:xfrm>
          <a:prstGeom prst="rect">
            <a:avLst/>
          </a:prstGeom>
        </p:spPr>
        <p:txBody>
          <a:bodyPr vert="horz" lIns="0" tIns="0" rIns="0" bIns="0" rtlCol="0" anchor="t">
            <a:noAutofit/>
          </a:bodyPr>
          <a:lstStyle>
            <a:lvl1pPr algn="r">
              <a:defRPr sz="800" b="1" i="0">
                <a:solidFill>
                  <a:schemeClr val="tx1"/>
                </a:solidFill>
                <a:latin typeface="Arial" charset="0"/>
                <a:ea typeface="Arial" charset="0"/>
                <a:cs typeface="Arial" charset="0"/>
              </a:defRPr>
            </a:lvl1pPr>
          </a:lstStyle>
          <a:p>
            <a:fld id="{22C43A00-C0E5-F64E-B7F3-B20E065A2C7A}" type="slidenum">
              <a:rPr lang="de-DE" smtClean="0"/>
              <a:pPr/>
              <a:t>‹Nr.›</a:t>
            </a:fld>
            <a:endParaRPr lang="de-DE" dirty="0"/>
          </a:p>
        </p:txBody>
      </p:sp>
      <p:sp>
        <p:nvSpPr>
          <p:cNvPr id="13" name="Fußzeilenplatzhalter 1"/>
          <p:cNvSpPr>
            <a:spLocks noGrp="1"/>
          </p:cNvSpPr>
          <p:nvPr>
            <p:ph type="ftr" sz="quarter" idx="3"/>
          </p:nvPr>
        </p:nvSpPr>
        <p:spPr>
          <a:xfrm>
            <a:off x="1279912" y="6593841"/>
            <a:ext cx="5484087" cy="137954"/>
          </a:xfrm>
          <a:prstGeom prst="rect">
            <a:avLst/>
          </a:prstGeom>
        </p:spPr>
        <p:txBody>
          <a:bodyPr vert="horz" wrap="none" lIns="0" tIns="0" rIns="0" bIns="0" rtlCol="0" anchor="t">
            <a:noAutofit/>
          </a:bodyPr>
          <a:lstStyle>
            <a:lvl1pPr algn="l">
              <a:defRPr sz="800" b="0" i="0">
                <a:solidFill>
                  <a:schemeClr val="tx1"/>
                </a:solidFill>
                <a:latin typeface="Arial" charset="0"/>
                <a:ea typeface="Arial" charset="0"/>
                <a:cs typeface="Arial" charset="0"/>
              </a:defRPr>
            </a:lvl1pPr>
          </a:lstStyle>
          <a:p>
            <a:r>
              <a:rPr lang="de-DE" dirty="0" smtClean="0"/>
              <a:t>Titel Präsentation</a:t>
            </a:r>
            <a:endParaRPr lang="de-DE" dirty="0"/>
          </a:p>
        </p:txBody>
      </p:sp>
      <p:cxnSp>
        <p:nvCxnSpPr>
          <p:cNvPr id="15" name="Gerade Verbindung 14"/>
          <p:cNvCxnSpPr/>
          <p:nvPr userDrawn="1"/>
        </p:nvCxnSpPr>
        <p:spPr>
          <a:xfrm>
            <a:off x="539749" y="6509477"/>
            <a:ext cx="8064501" cy="13068"/>
          </a:xfrm>
          <a:prstGeom prst="line">
            <a:avLst/>
          </a:prstGeom>
          <a:ln>
            <a:solidFill>
              <a:schemeClr val="bg1">
                <a:lumMod val="50000"/>
              </a:schemeClr>
            </a:solidFill>
          </a:ln>
        </p:spPr>
        <p:style>
          <a:lnRef idx="1">
            <a:schemeClr val="accent3"/>
          </a:lnRef>
          <a:fillRef idx="0">
            <a:schemeClr val="accent3"/>
          </a:fillRef>
          <a:effectRef idx="0">
            <a:schemeClr val="accent3"/>
          </a:effectRef>
          <a:fontRef idx="minor">
            <a:schemeClr val="tx1"/>
          </a:fontRef>
        </p:style>
      </p:cxnSp>
      <p:sp>
        <p:nvSpPr>
          <p:cNvPr id="16" name="Datumsplatzhalter 6"/>
          <p:cNvSpPr>
            <a:spLocks noGrp="1"/>
          </p:cNvSpPr>
          <p:nvPr>
            <p:ph type="dt" sz="half" idx="2"/>
          </p:nvPr>
        </p:nvSpPr>
        <p:spPr>
          <a:xfrm>
            <a:off x="7477127" y="6593841"/>
            <a:ext cx="824487" cy="137953"/>
          </a:xfrm>
          <a:prstGeom prst="rect">
            <a:avLst/>
          </a:prstGeom>
        </p:spPr>
        <p:txBody>
          <a:bodyPr lIns="0" tIns="0" rIns="0" bIns="0"/>
          <a:lstStyle>
            <a:lvl1pPr algn="r">
              <a:defRPr sz="800"/>
            </a:lvl1pPr>
          </a:lstStyle>
          <a:p>
            <a:fld id="{C19C1DBD-5E4A-4FA5-BDAB-EEF4A6DADCC0}" type="datetime1">
              <a:rPr lang="de-DE" smtClean="0"/>
              <a:t>08.08.2019</a:t>
            </a:fld>
            <a:endParaRPr lang="de-DE" dirty="0"/>
          </a:p>
        </p:txBody>
      </p:sp>
      <p:sp>
        <p:nvSpPr>
          <p:cNvPr id="3" name="Textfeld 2"/>
          <p:cNvSpPr txBox="1"/>
          <p:nvPr userDrawn="1"/>
        </p:nvSpPr>
        <p:spPr>
          <a:xfrm>
            <a:off x="545880" y="6593841"/>
            <a:ext cx="753080" cy="123111"/>
          </a:xfrm>
          <a:prstGeom prst="rect">
            <a:avLst/>
          </a:prstGeom>
          <a:noFill/>
        </p:spPr>
        <p:txBody>
          <a:bodyPr wrap="square" lIns="0" tIns="0" rIns="0" bIns="0" rtlCol="0">
            <a:spAutoFit/>
          </a:bodyPr>
          <a:lstStyle/>
          <a:p>
            <a:r>
              <a:rPr lang="de-DE" sz="800" b="1" dirty="0" smtClean="0"/>
              <a:t>Insel Gruppe –</a:t>
            </a:r>
            <a:endParaRPr lang="en-GB" sz="800" dirty="0"/>
          </a:p>
        </p:txBody>
      </p:sp>
    </p:spTree>
    <p:extLst>
      <p:ext uri="{BB962C8B-B14F-4D97-AF65-F5344CB8AC3E}">
        <p14:creationId xmlns:p14="http://schemas.microsoft.com/office/powerpoint/2010/main" val="192739599"/>
      </p:ext>
    </p:extLst>
  </p:cSld>
  <p:clrMap bg1="lt1" tx1="dk1" bg2="lt2" tx2="dk2" accent1="accent1" accent2="accent2" accent3="accent3" accent4="accent4" accent5="accent5" accent6="accent6" hlink="hlink" folHlink="folHlink"/>
  <p:sldLayoutIdLst>
    <p:sldLayoutId id="2147483706" r:id="rId1"/>
    <p:sldLayoutId id="2147483713" r:id="rId2"/>
    <p:sldLayoutId id="2147483707" r:id="rId3"/>
    <p:sldLayoutId id="2147483714" r:id="rId4"/>
    <p:sldLayoutId id="2147483708" r:id="rId5"/>
    <p:sldLayoutId id="2147483715" r:id="rId6"/>
    <p:sldLayoutId id="2147483710" r:id="rId7"/>
    <p:sldLayoutId id="2147483716" r:id="rId8"/>
    <p:sldLayoutId id="2147483732" r:id="rId9"/>
    <p:sldLayoutId id="2147483733" r:id="rId10"/>
    <p:sldLayoutId id="2147483711" r:id="rId11"/>
    <p:sldLayoutId id="2147483719" r:id="rId12"/>
    <p:sldLayoutId id="2147483722" r:id="rId13"/>
    <p:sldLayoutId id="2147483723" r:id="rId14"/>
    <p:sldLayoutId id="2147483724" r:id="rId15"/>
    <p:sldLayoutId id="2147483725" r:id="rId16"/>
    <p:sldLayoutId id="2147483727" r:id="rId17"/>
    <p:sldLayoutId id="2147483726" r:id="rId18"/>
    <p:sldLayoutId id="2147483730" r:id="rId19"/>
    <p:sldLayoutId id="2147483731" r:id="rId20"/>
    <p:sldLayoutId id="2147483728" r:id="rId21"/>
    <p:sldLayoutId id="2147483729" r:id="rId22"/>
    <p:sldLayoutId id="2147483734" r:id="rId23"/>
    <p:sldLayoutId id="2147483735" r:id="rId24"/>
    <p:sldLayoutId id="2147483736" r:id="rId25"/>
    <p:sldLayoutId id="2147483737" r:id="rId26"/>
  </p:sldLayoutIdLst>
  <p:timing>
    <p:tnLst>
      <p:par>
        <p:cTn id="1" dur="indefinite" restart="never" nodeType="tmRoot"/>
      </p:par>
    </p:tnLst>
  </p:timing>
  <p:hf hdr="0"/>
  <p:txStyles>
    <p:titleStyle>
      <a:lvl1pPr algn="l" defTabSz="914400" rtl="0" eaLnBrk="1" latinLnBrk="0" hangingPunct="1">
        <a:lnSpc>
          <a:spcPts val="3300"/>
        </a:lnSpc>
        <a:spcBef>
          <a:spcPct val="0"/>
        </a:spcBef>
        <a:buNone/>
        <a:defRPr sz="2800" b="1" i="0" kern="1200" spc="20" baseline="0">
          <a:solidFill>
            <a:schemeClr val="tx1"/>
          </a:solidFill>
          <a:effectLst/>
          <a:latin typeface="Arial" charset="0"/>
          <a:ea typeface="Arial" charset="0"/>
          <a:cs typeface="Arial" charset="0"/>
        </a:defRPr>
      </a:lvl1pPr>
    </p:titleStyle>
    <p:bodyStyle>
      <a:lvl1pPr marL="342900" indent="-342900" algn="l" defTabSz="288000" rtl="0" eaLnBrk="1" latinLnBrk="0" hangingPunct="1">
        <a:lnSpc>
          <a:spcPts val="2600"/>
        </a:lnSpc>
        <a:spcBef>
          <a:spcPts val="1000"/>
        </a:spcBef>
        <a:buFont typeface="Arial" panose="020B0604020202020204" pitchFamily="34" charset="0"/>
        <a:buChar char="•"/>
        <a:tabLst>
          <a:tab pos="468000" algn="l"/>
        </a:tabLst>
        <a:defRPr sz="2200" b="0" i="0" kern="1200">
          <a:solidFill>
            <a:schemeClr val="tx1"/>
          </a:solidFill>
          <a:latin typeface="Arial" charset="0"/>
          <a:ea typeface="Arial" charset="0"/>
          <a:cs typeface="Arial" charset="0"/>
        </a:defRPr>
      </a:lvl1pPr>
      <a:lvl2pPr marL="342000" indent="-342000" algn="l" defTabSz="288000" rtl="0" eaLnBrk="1" latinLnBrk="0" hangingPunct="1">
        <a:lnSpc>
          <a:spcPts val="2600"/>
        </a:lnSpc>
        <a:spcBef>
          <a:spcPts val="1000"/>
        </a:spcBef>
        <a:buFont typeface="Arial" panose="020B0604020202020204" pitchFamily="34" charset="0"/>
        <a:buChar char="•"/>
        <a:tabLst>
          <a:tab pos="468000" algn="l"/>
        </a:tabLst>
        <a:defRPr sz="2200" b="0" i="0" kern="1200">
          <a:solidFill>
            <a:schemeClr val="tx1"/>
          </a:solidFill>
          <a:latin typeface="Arial" charset="0"/>
          <a:ea typeface="Arial" charset="0"/>
          <a:cs typeface="Arial" charset="0"/>
        </a:defRPr>
      </a:lvl2pPr>
      <a:lvl3pPr marL="284400" indent="-284400" algn="l" defTabSz="288000" rtl="0" eaLnBrk="1" latinLnBrk="0" hangingPunct="1">
        <a:lnSpc>
          <a:spcPts val="2100"/>
        </a:lnSpc>
        <a:spcBef>
          <a:spcPts val="1000"/>
        </a:spcBef>
        <a:buFont typeface="Arial" panose="020B0604020202020204" pitchFamily="34" charset="0"/>
        <a:buChar char="•"/>
        <a:tabLst>
          <a:tab pos="468000" algn="l"/>
        </a:tabLst>
        <a:defRPr sz="1800" b="0" i="0" kern="1200">
          <a:solidFill>
            <a:schemeClr val="tx1"/>
          </a:solidFill>
          <a:latin typeface="Arial" charset="0"/>
          <a:ea typeface="Arial" charset="0"/>
          <a:cs typeface="Arial" charset="0"/>
        </a:defRPr>
      </a:lvl3pPr>
      <a:lvl4pPr marL="284400" indent="-284400" algn="l" defTabSz="288000" rtl="0" eaLnBrk="1" latinLnBrk="0" hangingPunct="1">
        <a:lnSpc>
          <a:spcPts val="1700"/>
        </a:lnSpc>
        <a:spcBef>
          <a:spcPts val="1000"/>
        </a:spcBef>
        <a:buFont typeface="Arial" panose="020B0604020202020204" pitchFamily="34" charset="0"/>
        <a:buChar char="•"/>
        <a:tabLst>
          <a:tab pos="468000" algn="l"/>
        </a:tabLst>
        <a:defRPr sz="1400" b="0" i="0" kern="1200">
          <a:solidFill>
            <a:schemeClr val="tx1"/>
          </a:solidFill>
          <a:latin typeface="Arial" charset="0"/>
          <a:ea typeface="Arial" charset="0"/>
          <a:cs typeface="Arial" charset="0"/>
        </a:defRPr>
      </a:lvl4pPr>
      <a:lvl5pPr marL="172800" indent="-172800" algn="l" defTabSz="288000" rtl="0" eaLnBrk="1" latinLnBrk="0" hangingPunct="1">
        <a:lnSpc>
          <a:spcPts val="1200"/>
        </a:lnSpc>
        <a:spcBef>
          <a:spcPts val="1000"/>
        </a:spcBef>
        <a:buFont typeface="Arial" panose="020B0604020202020204" pitchFamily="34" charset="0"/>
        <a:buChar char="•"/>
        <a:tabLst>
          <a:tab pos="468000" algn="l"/>
        </a:tabLst>
        <a:defRPr sz="10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2835" userDrawn="1">
          <p15:clr>
            <a:srgbClr val="F26B43"/>
          </p15:clr>
        </p15:guide>
        <p15:guide id="3" orient="horz" pos="2364" userDrawn="1">
          <p15:clr>
            <a:srgbClr val="F26B43"/>
          </p15:clr>
        </p15:guide>
        <p15:guide id="4" orient="horz" pos="275">
          <p15:clr>
            <a:srgbClr val="F26B43"/>
          </p15:clr>
        </p15:guide>
        <p15:guide id="5" pos="340">
          <p15:clr>
            <a:srgbClr val="F26B43"/>
          </p15:clr>
        </p15:guide>
        <p15:guide id="6" orient="horz" pos="459" userDrawn="1">
          <p15:clr>
            <a:srgbClr val="F26B43"/>
          </p15:clr>
        </p15:guide>
        <p15:guide id="7" orient="horz" pos="958" userDrawn="1">
          <p15:clr>
            <a:srgbClr val="F26B43"/>
          </p15:clr>
        </p15:guide>
        <p15:guide id="8" orient="horz" pos="1162" userDrawn="1">
          <p15:clr>
            <a:srgbClr val="F26B43"/>
          </p15:clr>
        </p15:guide>
        <p15:guide id="9" pos="5420" userDrawn="1">
          <p15:clr>
            <a:srgbClr val="F26B43"/>
          </p15:clr>
        </p15:guide>
        <p15:guide id="10" pos="2925" userDrawn="1">
          <p15:clr>
            <a:srgbClr val="F26B43"/>
          </p15:clr>
        </p15:guide>
        <p15:guide id="11" orient="horz" pos="3884" userDrawn="1">
          <p15:clr>
            <a:srgbClr val="F26B43"/>
          </p15:clr>
        </p15:guide>
        <p15:guide id="12" orient="horz" pos="246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39750" y="1070768"/>
            <a:ext cx="8064500" cy="1411175"/>
          </a:xfrm>
        </p:spPr>
        <p:txBody>
          <a:bodyPr/>
          <a:lstStyle/>
          <a:p>
            <a:r>
              <a:rPr lang="de-CH" dirty="0" err="1" smtClean="0"/>
              <a:t>Acute</a:t>
            </a:r>
            <a:r>
              <a:rPr lang="de-CH" dirty="0" smtClean="0"/>
              <a:t> </a:t>
            </a:r>
            <a:r>
              <a:rPr lang="en-US" dirty="0" smtClean="0"/>
              <a:t>Severe</a:t>
            </a:r>
            <a:r>
              <a:rPr lang="de-CH" dirty="0" smtClean="0"/>
              <a:t> Autoimmune Hepatitis:</a:t>
            </a:r>
            <a:br>
              <a:rPr lang="de-CH" dirty="0" smtClean="0"/>
            </a:br>
            <a:r>
              <a:rPr lang="de-CH" dirty="0" err="1" smtClean="0"/>
              <a:t>Corticosteroids</a:t>
            </a:r>
            <a:r>
              <a:rPr lang="de-CH" dirty="0" smtClean="0"/>
              <a:t> </a:t>
            </a:r>
            <a:r>
              <a:rPr lang="de-CH" dirty="0" err="1" smtClean="0"/>
              <a:t>or</a:t>
            </a:r>
            <a:r>
              <a:rPr lang="de-CH" dirty="0" smtClean="0"/>
              <a:t> </a:t>
            </a:r>
            <a:r>
              <a:rPr lang="de-CH" dirty="0" err="1" smtClean="0"/>
              <a:t>Liver</a:t>
            </a:r>
            <a:r>
              <a:rPr lang="de-CH" dirty="0" smtClean="0"/>
              <a:t> Transplantation?</a:t>
            </a:r>
            <a:br>
              <a:rPr lang="de-CH" dirty="0" smtClean="0"/>
            </a:br>
            <a:r>
              <a:rPr lang="de-CH" sz="1200" dirty="0" smtClean="0"/>
              <a:t>Rahim MN et al., </a:t>
            </a:r>
            <a:r>
              <a:rPr lang="de-CH" sz="1200" dirty="0" err="1" smtClean="0"/>
              <a:t>Liver</a:t>
            </a:r>
            <a:r>
              <a:rPr lang="de-CH" sz="1200" dirty="0" smtClean="0"/>
              <a:t> </a:t>
            </a:r>
            <a:r>
              <a:rPr lang="de-CH" sz="1200" dirty="0"/>
              <a:t>Transplantation 2019 Jun</a:t>
            </a:r>
            <a:r>
              <a:rPr lang="de-CH" sz="1200" dirty="0" smtClean="0"/>
              <a:t>; 25(6</a:t>
            </a:r>
            <a:r>
              <a:rPr lang="de-CH" sz="1200" dirty="0"/>
              <a:t>):946-959.</a:t>
            </a:r>
            <a:r>
              <a:rPr lang="de-CH" sz="2800" dirty="0" smtClean="0"/>
              <a:t> </a:t>
            </a:r>
            <a:endParaRPr lang="en-GB" sz="2800" dirty="0"/>
          </a:p>
        </p:txBody>
      </p:sp>
      <p:sp>
        <p:nvSpPr>
          <p:cNvPr id="6" name="Textplatzhalter 5"/>
          <p:cNvSpPr>
            <a:spLocks noGrp="1"/>
          </p:cNvSpPr>
          <p:nvPr>
            <p:ph type="body" sz="quarter" idx="10"/>
          </p:nvPr>
        </p:nvSpPr>
        <p:spPr/>
        <p:txBody>
          <a:bodyPr/>
          <a:lstStyle/>
          <a:p>
            <a:r>
              <a:rPr lang="de-CH" dirty="0" smtClean="0"/>
              <a:t>Journal Club 08.08.2019 – Stephanie Gärtner</a:t>
            </a:r>
            <a:endParaRPr lang="de-CH" dirty="0"/>
          </a:p>
          <a:p>
            <a:endParaRPr lang="en-GB" dirty="0"/>
          </a:p>
        </p:txBody>
      </p:sp>
    </p:spTree>
    <p:extLst>
      <p:ext uri="{BB962C8B-B14F-4D97-AF65-F5344CB8AC3E}">
        <p14:creationId xmlns:p14="http://schemas.microsoft.com/office/powerpoint/2010/main" val="1413299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22C43A00-C0E5-F64E-B7F3-B20E065A2C7A}" type="slidenum">
              <a:rPr lang="de-DE" smtClean="0"/>
              <a:pPr/>
              <a:t>10</a:t>
            </a:fld>
            <a:endParaRPr lang="de-DE" dirty="0"/>
          </a:p>
        </p:txBody>
      </p:sp>
      <p:sp>
        <p:nvSpPr>
          <p:cNvPr id="3" name="Fußzeilenplatzhalter 2"/>
          <p:cNvSpPr>
            <a:spLocks noGrp="1"/>
          </p:cNvSpPr>
          <p:nvPr>
            <p:ph type="ftr" sz="quarter" idx="11"/>
          </p:nvPr>
        </p:nvSpPr>
        <p:spPr/>
        <p:txBody>
          <a:bodyPr/>
          <a:lstStyle/>
          <a:p>
            <a:r>
              <a:rPr lang="de-CH" dirty="0" err="1"/>
              <a:t>Acute</a:t>
            </a:r>
            <a:r>
              <a:rPr lang="de-CH" dirty="0"/>
              <a:t> </a:t>
            </a:r>
            <a:r>
              <a:rPr lang="en-US" dirty="0"/>
              <a:t>Severe</a:t>
            </a:r>
            <a:r>
              <a:rPr lang="de-CH" dirty="0"/>
              <a:t> Autoimmune Hepatitis: </a:t>
            </a:r>
            <a:r>
              <a:rPr lang="de-CH" dirty="0" err="1"/>
              <a:t>Corticosteroids</a:t>
            </a:r>
            <a:r>
              <a:rPr lang="de-CH" dirty="0"/>
              <a:t> </a:t>
            </a:r>
            <a:r>
              <a:rPr lang="de-CH" dirty="0" err="1"/>
              <a:t>or</a:t>
            </a:r>
            <a:r>
              <a:rPr lang="de-CH" dirty="0"/>
              <a:t> </a:t>
            </a:r>
            <a:r>
              <a:rPr lang="de-CH" dirty="0" err="1"/>
              <a:t>Liver</a:t>
            </a:r>
            <a:r>
              <a:rPr lang="de-CH" dirty="0"/>
              <a:t> Transplantation</a:t>
            </a:r>
            <a:r>
              <a:rPr lang="de-CH" dirty="0" smtClean="0"/>
              <a:t>?</a:t>
            </a:r>
            <a:endParaRPr lang="de-DE" dirty="0"/>
          </a:p>
          <a:p>
            <a:endParaRPr lang="de-DE" dirty="0"/>
          </a:p>
        </p:txBody>
      </p:sp>
      <p:sp>
        <p:nvSpPr>
          <p:cNvPr id="4" name="Datumsplatzhalter 3"/>
          <p:cNvSpPr>
            <a:spLocks noGrp="1"/>
          </p:cNvSpPr>
          <p:nvPr>
            <p:ph type="dt" sz="half" idx="12"/>
          </p:nvPr>
        </p:nvSpPr>
        <p:spPr/>
        <p:txBody>
          <a:bodyPr/>
          <a:lstStyle/>
          <a:p>
            <a:r>
              <a:rPr lang="de-DE" dirty="0" smtClean="0"/>
              <a:t>08.08.2019</a:t>
            </a:r>
            <a:endParaRPr lang="de-DE" dirty="0"/>
          </a:p>
        </p:txBody>
      </p:sp>
      <p:sp>
        <p:nvSpPr>
          <p:cNvPr id="5" name="Textplatzhalter 4"/>
          <p:cNvSpPr>
            <a:spLocks noGrp="1"/>
          </p:cNvSpPr>
          <p:nvPr>
            <p:ph type="body" sz="quarter" idx="13"/>
          </p:nvPr>
        </p:nvSpPr>
        <p:spPr>
          <a:xfrm>
            <a:off x="539750" y="754381"/>
            <a:ext cx="8069263" cy="5411470"/>
          </a:xfrm>
        </p:spPr>
        <p:txBody>
          <a:bodyPr/>
          <a:lstStyle/>
          <a:p>
            <a:pPr marL="0" indent="0">
              <a:lnSpc>
                <a:spcPct val="150000"/>
              </a:lnSpc>
              <a:buNone/>
            </a:pPr>
            <a:r>
              <a:rPr lang="en-US" sz="1400" u="sng" dirty="0"/>
              <a:t>Autoimmune LF</a:t>
            </a:r>
          </a:p>
          <a:p>
            <a:pPr>
              <a:lnSpc>
                <a:spcPct val="150000"/>
              </a:lnSpc>
            </a:pPr>
            <a:r>
              <a:rPr lang="en-US" sz="1400" dirty="0"/>
              <a:t>In </a:t>
            </a:r>
            <a:r>
              <a:rPr lang="en-US" sz="1400" dirty="0" err="1"/>
              <a:t>centrilobular</a:t>
            </a:r>
            <a:r>
              <a:rPr lang="en-US" sz="1400" dirty="0"/>
              <a:t> zone</a:t>
            </a:r>
          </a:p>
          <a:p>
            <a:pPr>
              <a:lnSpc>
                <a:spcPct val="150000"/>
              </a:lnSpc>
            </a:pPr>
            <a:r>
              <a:rPr lang="en-US" sz="1400" dirty="0"/>
              <a:t>Diffuse lobular hepatitis to confluent </a:t>
            </a:r>
            <a:r>
              <a:rPr lang="en-US" sz="1400" dirty="0" smtClean="0"/>
              <a:t>(</a:t>
            </a:r>
            <a:r>
              <a:rPr lang="en-US" sz="1400" dirty="0" err="1" smtClean="0"/>
              <a:t>centri</a:t>
            </a:r>
            <a:r>
              <a:rPr lang="en-US" sz="1400" dirty="0" smtClean="0"/>
              <a:t>)lobular/bridging/</a:t>
            </a:r>
            <a:r>
              <a:rPr lang="en-US" sz="1400" dirty="0" err="1" smtClean="0"/>
              <a:t>multiacinar</a:t>
            </a:r>
            <a:r>
              <a:rPr lang="en-US" sz="1400" dirty="0" smtClean="0"/>
              <a:t> </a:t>
            </a:r>
            <a:r>
              <a:rPr lang="en-US" sz="1400" dirty="0"/>
              <a:t>necrosis to </a:t>
            </a:r>
            <a:r>
              <a:rPr lang="en-US" sz="1400" dirty="0" err="1"/>
              <a:t>submassive</a:t>
            </a:r>
            <a:r>
              <a:rPr lang="en-US" sz="1400" dirty="0"/>
              <a:t> hepatocellular </a:t>
            </a:r>
            <a:r>
              <a:rPr lang="en-US" sz="1400" dirty="0" smtClean="0"/>
              <a:t>loss </a:t>
            </a:r>
            <a:endParaRPr lang="en-US" sz="1400" dirty="0"/>
          </a:p>
          <a:p>
            <a:pPr marL="0" indent="0">
              <a:buNone/>
            </a:pPr>
            <a:endParaRPr lang="en-US" sz="1400" u="sng" dirty="0" smtClean="0"/>
          </a:p>
          <a:p>
            <a:pPr marL="0" indent="0">
              <a:buNone/>
            </a:pPr>
            <a:r>
              <a:rPr lang="en-US" sz="1400" u="sng" dirty="0" smtClean="0"/>
              <a:t>ALF</a:t>
            </a:r>
          </a:p>
          <a:p>
            <a:r>
              <a:rPr lang="en-US" sz="1400" dirty="0" smtClean="0"/>
              <a:t>Massive hepatic necrosis (MHN): -4 </a:t>
            </a:r>
            <a:r>
              <a:rPr lang="en-US" sz="1400" dirty="0" err="1" smtClean="0"/>
              <a:t>centrilobular</a:t>
            </a:r>
            <a:r>
              <a:rPr lang="en-US" sz="1400" dirty="0" smtClean="0"/>
              <a:t> hemorrhagic necrosis, -5 confluent necrosis superimposed on chronic hepatitis – more specific for AIH? </a:t>
            </a:r>
          </a:p>
          <a:p>
            <a:pPr marL="0" indent="0">
              <a:buNone/>
            </a:pPr>
            <a:endParaRPr lang="en-US" sz="1400" i="1" dirty="0"/>
          </a:p>
          <a:p>
            <a:pPr marL="0" indent="0">
              <a:buNone/>
            </a:pPr>
            <a:endParaRPr lang="en-US" sz="1400" dirty="0"/>
          </a:p>
        </p:txBody>
      </p:sp>
    </p:spTree>
    <p:extLst>
      <p:ext uri="{BB962C8B-B14F-4D97-AF65-F5344CB8AC3E}">
        <p14:creationId xmlns:p14="http://schemas.microsoft.com/office/powerpoint/2010/main" val="6800586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Examples </a:t>
            </a:r>
            <a:endParaRPr lang="en-US" dirty="0"/>
          </a:p>
        </p:txBody>
      </p:sp>
      <p:sp>
        <p:nvSpPr>
          <p:cNvPr id="3" name="Foliennummernplatzhalter 2"/>
          <p:cNvSpPr>
            <a:spLocks noGrp="1"/>
          </p:cNvSpPr>
          <p:nvPr>
            <p:ph type="sldNum" sz="quarter" idx="10"/>
          </p:nvPr>
        </p:nvSpPr>
        <p:spPr/>
        <p:txBody>
          <a:bodyPr/>
          <a:lstStyle/>
          <a:p>
            <a:fld id="{22C43A00-C0E5-F64E-B7F3-B20E065A2C7A}" type="slidenum">
              <a:rPr lang="de-DE" smtClean="0"/>
              <a:pPr/>
              <a:t>11</a:t>
            </a:fld>
            <a:endParaRPr lang="de-DE" dirty="0"/>
          </a:p>
        </p:txBody>
      </p:sp>
      <p:sp>
        <p:nvSpPr>
          <p:cNvPr id="4" name="Fußzeilenplatzhalter 3"/>
          <p:cNvSpPr>
            <a:spLocks noGrp="1"/>
          </p:cNvSpPr>
          <p:nvPr>
            <p:ph type="ftr" sz="quarter" idx="11"/>
          </p:nvPr>
        </p:nvSpPr>
        <p:spPr/>
        <p:txBody>
          <a:bodyPr/>
          <a:lstStyle/>
          <a:p>
            <a:r>
              <a:rPr lang="de-CH" dirty="0" err="1"/>
              <a:t>Acute</a:t>
            </a:r>
            <a:r>
              <a:rPr lang="de-CH" dirty="0"/>
              <a:t> </a:t>
            </a:r>
            <a:r>
              <a:rPr lang="en-US" dirty="0"/>
              <a:t>Severe</a:t>
            </a:r>
            <a:r>
              <a:rPr lang="de-CH" dirty="0"/>
              <a:t> Autoimmune Hepatitis: </a:t>
            </a:r>
            <a:r>
              <a:rPr lang="de-CH" dirty="0" err="1"/>
              <a:t>Corticosteroids</a:t>
            </a:r>
            <a:r>
              <a:rPr lang="de-CH" dirty="0"/>
              <a:t> </a:t>
            </a:r>
            <a:r>
              <a:rPr lang="de-CH" dirty="0" err="1"/>
              <a:t>or</a:t>
            </a:r>
            <a:r>
              <a:rPr lang="de-CH" dirty="0"/>
              <a:t> </a:t>
            </a:r>
            <a:r>
              <a:rPr lang="de-CH" dirty="0" err="1"/>
              <a:t>Liver</a:t>
            </a:r>
            <a:r>
              <a:rPr lang="de-CH" dirty="0"/>
              <a:t> Transplantation?</a:t>
            </a:r>
            <a:br>
              <a:rPr lang="de-CH" dirty="0"/>
            </a:br>
            <a:endParaRPr lang="de-DE" dirty="0"/>
          </a:p>
          <a:p>
            <a:endParaRPr lang="de-DE" dirty="0"/>
          </a:p>
          <a:p>
            <a:endParaRPr lang="de-DE" dirty="0"/>
          </a:p>
          <a:p>
            <a:endParaRPr lang="de-DE" dirty="0"/>
          </a:p>
        </p:txBody>
      </p:sp>
      <p:sp>
        <p:nvSpPr>
          <p:cNvPr id="5" name="Datumsplatzhalter 4"/>
          <p:cNvSpPr>
            <a:spLocks noGrp="1"/>
          </p:cNvSpPr>
          <p:nvPr>
            <p:ph type="dt" sz="half" idx="12"/>
          </p:nvPr>
        </p:nvSpPr>
        <p:spPr/>
        <p:txBody>
          <a:bodyPr/>
          <a:lstStyle/>
          <a:p>
            <a:r>
              <a:rPr lang="de-DE" dirty="0" smtClean="0"/>
              <a:t>08.08.2019</a:t>
            </a:r>
            <a:endParaRPr lang="de-DE" dirty="0"/>
          </a:p>
        </p:txBody>
      </p:sp>
      <p:pic>
        <p:nvPicPr>
          <p:cNvPr id="7" name="Grafik 6"/>
          <p:cNvPicPr>
            <a:picLocks noChangeAspect="1"/>
          </p:cNvPicPr>
          <p:nvPr/>
        </p:nvPicPr>
        <p:blipFill>
          <a:blip r:embed="rId3"/>
          <a:stretch>
            <a:fillRect/>
          </a:stretch>
        </p:blipFill>
        <p:spPr>
          <a:xfrm>
            <a:off x="573964" y="2397722"/>
            <a:ext cx="7996069" cy="2046514"/>
          </a:xfrm>
          <a:prstGeom prst="rect">
            <a:avLst/>
          </a:prstGeom>
        </p:spPr>
      </p:pic>
    </p:spTree>
    <p:extLst>
      <p:ext uri="{BB962C8B-B14F-4D97-AF65-F5344CB8AC3E}">
        <p14:creationId xmlns:p14="http://schemas.microsoft.com/office/powerpoint/2010/main" val="2523998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22C43A00-C0E5-F64E-B7F3-B20E065A2C7A}" type="slidenum">
              <a:rPr lang="de-DE" smtClean="0"/>
              <a:pPr/>
              <a:t>12</a:t>
            </a:fld>
            <a:endParaRPr lang="de-DE" dirty="0"/>
          </a:p>
        </p:txBody>
      </p:sp>
      <p:sp>
        <p:nvSpPr>
          <p:cNvPr id="3" name="Fußzeilenplatzhalter 2"/>
          <p:cNvSpPr>
            <a:spLocks noGrp="1"/>
          </p:cNvSpPr>
          <p:nvPr>
            <p:ph type="ftr" sz="quarter" idx="11"/>
          </p:nvPr>
        </p:nvSpPr>
        <p:spPr/>
        <p:txBody>
          <a:bodyPr/>
          <a:lstStyle/>
          <a:p>
            <a:r>
              <a:rPr lang="de-CH" dirty="0" err="1" smtClean="0"/>
              <a:t>Acute</a:t>
            </a:r>
            <a:r>
              <a:rPr lang="de-CH" dirty="0" smtClean="0"/>
              <a:t> </a:t>
            </a:r>
            <a:r>
              <a:rPr lang="en-US" dirty="0"/>
              <a:t>Severe</a:t>
            </a:r>
            <a:r>
              <a:rPr lang="de-CH" dirty="0"/>
              <a:t> Autoimmune Hepatitis: </a:t>
            </a:r>
            <a:r>
              <a:rPr lang="de-CH" dirty="0" err="1"/>
              <a:t>Corticosteroids</a:t>
            </a:r>
            <a:r>
              <a:rPr lang="de-CH" dirty="0"/>
              <a:t> </a:t>
            </a:r>
            <a:r>
              <a:rPr lang="de-CH" dirty="0" err="1"/>
              <a:t>or</a:t>
            </a:r>
            <a:r>
              <a:rPr lang="de-CH" dirty="0"/>
              <a:t> </a:t>
            </a:r>
            <a:r>
              <a:rPr lang="de-CH" dirty="0" err="1"/>
              <a:t>Liver</a:t>
            </a:r>
            <a:r>
              <a:rPr lang="de-CH" dirty="0"/>
              <a:t> </a:t>
            </a:r>
            <a:r>
              <a:rPr lang="de-CH" dirty="0" smtClean="0"/>
              <a:t>Transplantation?</a:t>
            </a:r>
            <a:endParaRPr lang="de-DE" dirty="0"/>
          </a:p>
        </p:txBody>
      </p:sp>
      <p:sp>
        <p:nvSpPr>
          <p:cNvPr id="4" name="Datumsplatzhalter 3"/>
          <p:cNvSpPr>
            <a:spLocks noGrp="1"/>
          </p:cNvSpPr>
          <p:nvPr>
            <p:ph type="dt" sz="half" idx="12"/>
          </p:nvPr>
        </p:nvSpPr>
        <p:spPr/>
        <p:txBody>
          <a:bodyPr/>
          <a:lstStyle/>
          <a:p>
            <a:r>
              <a:rPr lang="de-DE" dirty="0" smtClean="0"/>
              <a:t>08.08.2019</a:t>
            </a:r>
            <a:endParaRPr lang="de-DE" dirty="0"/>
          </a:p>
        </p:txBody>
      </p:sp>
      <p:sp>
        <p:nvSpPr>
          <p:cNvPr id="5" name="Textplatzhalter 4"/>
          <p:cNvSpPr>
            <a:spLocks noGrp="1"/>
          </p:cNvSpPr>
          <p:nvPr>
            <p:ph type="body" sz="quarter" idx="13"/>
          </p:nvPr>
        </p:nvSpPr>
        <p:spPr>
          <a:xfrm>
            <a:off x="539750" y="1790700"/>
            <a:ext cx="8069263" cy="4375150"/>
          </a:xfrm>
        </p:spPr>
        <p:txBody>
          <a:bodyPr/>
          <a:lstStyle/>
          <a:p>
            <a:r>
              <a:rPr lang="en-US" sz="1600" dirty="0" smtClean="0"/>
              <a:t>80% remission under corticosteroids</a:t>
            </a:r>
          </a:p>
          <a:p>
            <a:r>
              <a:rPr lang="en-US" sz="1600" dirty="0" smtClean="0"/>
              <a:t>Increased likelihood of treatment failure in AS-AIH</a:t>
            </a:r>
          </a:p>
          <a:p>
            <a:r>
              <a:rPr lang="en-US" sz="1600" dirty="0" err="1" smtClean="0"/>
              <a:t>i.v.</a:t>
            </a:r>
            <a:r>
              <a:rPr lang="en-US" sz="1600" dirty="0" smtClean="0"/>
              <a:t> vs. oral</a:t>
            </a:r>
          </a:p>
          <a:p>
            <a:r>
              <a:rPr lang="en-US" sz="1600" dirty="0" smtClean="0"/>
              <a:t>&lt; 0,5 mg/kg/day vs. ≥ 0.5 mg/kg/day in AIH </a:t>
            </a:r>
          </a:p>
          <a:p>
            <a:r>
              <a:rPr lang="en-US" sz="1600" dirty="0" smtClean="0"/>
              <a:t>Mortality higher in steroids non-responder – severity of coagulopathy is best correlator</a:t>
            </a:r>
          </a:p>
          <a:p>
            <a:r>
              <a:rPr lang="en-US" sz="1600" dirty="0" smtClean="0"/>
              <a:t>Steroids do not improve overall/spontaneous survival in autoimmune LF</a:t>
            </a:r>
          </a:p>
          <a:p>
            <a:r>
              <a:rPr lang="en-US" sz="1600" dirty="0" smtClean="0"/>
              <a:t>Increased mortality in patients on steroids and MELD &gt;40</a:t>
            </a:r>
          </a:p>
          <a:p>
            <a:r>
              <a:rPr lang="en-US" sz="1600" dirty="0" smtClean="0"/>
              <a:t>Little benefit once HE has developed</a:t>
            </a:r>
          </a:p>
          <a:p>
            <a:r>
              <a:rPr lang="en-US" sz="1600" dirty="0" smtClean="0"/>
              <a:t>Septic complications </a:t>
            </a:r>
            <a:endParaRPr lang="en-US" sz="1600" dirty="0"/>
          </a:p>
        </p:txBody>
      </p:sp>
      <p:sp>
        <p:nvSpPr>
          <p:cNvPr id="6" name="Titel 5"/>
          <p:cNvSpPr>
            <a:spLocks noGrp="1"/>
          </p:cNvSpPr>
          <p:nvPr>
            <p:ph type="title"/>
          </p:nvPr>
        </p:nvSpPr>
        <p:spPr>
          <a:xfrm>
            <a:off x="539748" y="728663"/>
            <a:ext cx="8064502" cy="947737"/>
          </a:xfrm>
        </p:spPr>
        <p:txBody>
          <a:bodyPr/>
          <a:lstStyle/>
          <a:p>
            <a:pPr algn="ctr"/>
            <a:r>
              <a:rPr lang="en-US" sz="2000" dirty="0" smtClean="0"/>
              <a:t>Criteria for corticosteroids use and stratification of patients based</a:t>
            </a:r>
            <a:br>
              <a:rPr lang="en-US" sz="2000" dirty="0" smtClean="0"/>
            </a:br>
            <a:r>
              <a:rPr lang="en-US" sz="2000" dirty="0" smtClean="0"/>
              <a:t> on corticosteroid response</a:t>
            </a:r>
            <a:endParaRPr lang="en-US" sz="2000" dirty="0"/>
          </a:p>
        </p:txBody>
      </p:sp>
    </p:spTree>
    <p:extLst>
      <p:ext uri="{BB962C8B-B14F-4D97-AF65-F5344CB8AC3E}">
        <p14:creationId xmlns:p14="http://schemas.microsoft.com/office/powerpoint/2010/main" val="3030107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748" y="728663"/>
            <a:ext cx="8064502" cy="534653"/>
          </a:xfrm>
        </p:spPr>
        <p:txBody>
          <a:bodyPr/>
          <a:lstStyle/>
          <a:p>
            <a:r>
              <a:rPr lang="en-US" dirty="0" smtClean="0"/>
              <a:t>Role of Other </a:t>
            </a:r>
            <a:r>
              <a:rPr lang="en-US" dirty="0" err="1" smtClean="0"/>
              <a:t>Immunisuppressants</a:t>
            </a:r>
            <a:endParaRPr lang="en-US" dirty="0"/>
          </a:p>
        </p:txBody>
      </p:sp>
      <p:sp>
        <p:nvSpPr>
          <p:cNvPr id="3" name="Foliennummernplatzhalter 2"/>
          <p:cNvSpPr>
            <a:spLocks noGrp="1"/>
          </p:cNvSpPr>
          <p:nvPr>
            <p:ph type="sldNum" sz="quarter" idx="10"/>
          </p:nvPr>
        </p:nvSpPr>
        <p:spPr/>
        <p:txBody>
          <a:bodyPr/>
          <a:lstStyle/>
          <a:p>
            <a:fld id="{22C43A00-C0E5-F64E-B7F3-B20E065A2C7A}" type="slidenum">
              <a:rPr lang="de-DE" smtClean="0"/>
              <a:pPr/>
              <a:t>13</a:t>
            </a:fld>
            <a:endParaRPr lang="de-DE" dirty="0"/>
          </a:p>
        </p:txBody>
      </p:sp>
      <p:sp>
        <p:nvSpPr>
          <p:cNvPr id="4" name="Fußzeilenplatzhalter 3"/>
          <p:cNvSpPr>
            <a:spLocks noGrp="1"/>
          </p:cNvSpPr>
          <p:nvPr>
            <p:ph type="ftr" sz="quarter" idx="11"/>
          </p:nvPr>
        </p:nvSpPr>
        <p:spPr/>
        <p:txBody>
          <a:bodyPr/>
          <a:lstStyle/>
          <a:p>
            <a:r>
              <a:rPr lang="de-CH" dirty="0" err="1"/>
              <a:t>Acute</a:t>
            </a:r>
            <a:r>
              <a:rPr lang="de-CH" dirty="0"/>
              <a:t> </a:t>
            </a:r>
            <a:r>
              <a:rPr lang="en-US" dirty="0"/>
              <a:t>Severe</a:t>
            </a:r>
            <a:r>
              <a:rPr lang="de-CH" dirty="0"/>
              <a:t> Autoimmune Hepatitis: </a:t>
            </a:r>
            <a:r>
              <a:rPr lang="de-CH" dirty="0" err="1"/>
              <a:t>Corticosteroids</a:t>
            </a:r>
            <a:r>
              <a:rPr lang="de-CH" dirty="0"/>
              <a:t> </a:t>
            </a:r>
            <a:r>
              <a:rPr lang="de-CH" dirty="0" err="1"/>
              <a:t>or</a:t>
            </a:r>
            <a:r>
              <a:rPr lang="de-CH" dirty="0"/>
              <a:t> </a:t>
            </a:r>
            <a:r>
              <a:rPr lang="de-CH" dirty="0" err="1"/>
              <a:t>Liver</a:t>
            </a:r>
            <a:r>
              <a:rPr lang="de-CH" dirty="0"/>
              <a:t> Transplantation?</a:t>
            </a:r>
            <a:endParaRPr lang="de-DE" dirty="0"/>
          </a:p>
          <a:p>
            <a:endParaRPr lang="de-DE" dirty="0"/>
          </a:p>
        </p:txBody>
      </p:sp>
      <p:sp>
        <p:nvSpPr>
          <p:cNvPr id="5" name="Datumsplatzhalter 4"/>
          <p:cNvSpPr>
            <a:spLocks noGrp="1"/>
          </p:cNvSpPr>
          <p:nvPr>
            <p:ph type="dt" sz="half" idx="12"/>
          </p:nvPr>
        </p:nvSpPr>
        <p:spPr/>
        <p:txBody>
          <a:bodyPr/>
          <a:lstStyle/>
          <a:p>
            <a:r>
              <a:rPr lang="de-DE" dirty="0" smtClean="0"/>
              <a:t>08.08.2019</a:t>
            </a:r>
            <a:endParaRPr lang="de-DE" dirty="0"/>
          </a:p>
        </p:txBody>
      </p:sp>
      <p:sp>
        <p:nvSpPr>
          <p:cNvPr id="6" name="Textplatzhalter 5"/>
          <p:cNvSpPr>
            <a:spLocks noGrp="1"/>
          </p:cNvSpPr>
          <p:nvPr>
            <p:ph type="body" sz="quarter" idx="13"/>
          </p:nvPr>
        </p:nvSpPr>
        <p:spPr/>
        <p:txBody>
          <a:bodyPr/>
          <a:lstStyle/>
          <a:p>
            <a:r>
              <a:rPr lang="en-US" sz="1800" dirty="0" smtClean="0"/>
              <a:t>None in AS-AIH!</a:t>
            </a:r>
          </a:p>
          <a:p>
            <a:r>
              <a:rPr lang="en-US" sz="1800" dirty="0" smtClean="0"/>
              <a:t>Azathioprine: poor drug metabolism, worsening cholestasis</a:t>
            </a:r>
          </a:p>
          <a:p>
            <a:r>
              <a:rPr lang="en-US" sz="1800" dirty="0" smtClean="0"/>
              <a:t>just small observational studies available and not specific AS-AIH:</a:t>
            </a:r>
          </a:p>
          <a:p>
            <a:pPr marL="0" lvl="4" indent="0">
              <a:buNone/>
            </a:pPr>
            <a:r>
              <a:rPr lang="en-US" sz="1800" dirty="0" smtClean="0"/>
              <a:t>	</a:t>
            </a:r>
            <a:r>
              <a:rPr lang="en-US" sz="1800" dirty="0" err="1" smtClean="0"/>
              <a:t>calcineurin</a:t>
            </a:r>
            <a:r>
              <a:rPr lang="en-US" sz="1800" dirty="0" smtClean="0"/>
              <a:t> inhibitors, MMF</a:t>
            </a:r>
          </a:p>
          <a:p>
            <a:pPr marL="2286000" lvl="5" indent="0">
              <a:buNone/>
            </a:pPr>
            <a:endParaRPr lang="en-US" sz="3000" dirty="0"/>
          </a:p>
        </p:txBody>
      </p:sp>
    </p:spTree>
    <p:extLst>
      <p:ext uri="{BB962C8B-B14F-4D97-AF65-F5344CB8AC3E}">
        <p14:creationId xmlns:p14="http://schemas.microsoft.com/office/powerpoint/2010/main" val="3013195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22C43A00-C0E5-F64E-B7F3-B20E065A2C7A}" type="slidenum">
              <a:rPr lang="de-DE" smtClean="0"/>
              <a:pPr/>
              <a:t>14</a:t>
            </a:fld>
            <a:endParaRPr lang="de-DE" dirty="0"/>
          </a:p>
        </p:txBody>
      </p:sp>
      <p:sp>
        <p:nvSpPr>
          <p:cNvPr id="3" name="Fußzeilenplatzhalter 2"/>
          <p:cNvSpPr>
            <a:spLocks noGrp="1"/>
          </p:cNvSpPr>
          <p:nvPr>
            <p:ph type="ftr" sz="quarter" idx="11"/>
          </p:nvPr>
        </p:nvSpPr>
        <p:spPr/>
        <p:txBody>
          <a:bodyPr/>
          <a:lstStyle/>
          <a:p>
            <a:r>
              <a:rPr lang="de-CH" dirty="0" err="1"/>
              <a:t>Acute</a:t>
            </a:r>
            <a:r>
              <a:rPr lang="de-CH" dirty="0"/>
              <a:t> </a:t>
            </a:r>
            <a:r>
              <a:rPr lang="en-US" dirty="0"/>
              <a:t>Severe</a:t>
            </a:r>
            <a:r>
              <a:rPr lang="de-CH" dirty="0"/>
              <a:t> Autoimmune Hepatitis: </a:t>
            </a:r>
            <a:r>
              <a:rPr lang="de-CH" dirty="0" err="1"/>
              <a:t>Corticosteroids</a:t>
            </a:r>
            <a:r>
              <a:rPr lang="de-CH" dirty="0"/>
              <a:t> </a:t>
            </a:r>
            <a:r>
              <a:rPr lang="de-CH" dirty="0" err="1"/>
              <a:t>or</a:t>
            </a:r>
            <a:r>
              <a:rPr lang="de-CH" dirty="0"/>
              <a:t> </a:t>
            </a:r>
            <a:r>
              <a:rPr lang="de-CH" dirty="0" err="1"/>
              <a:t>Liver</a:t>
            </a:r>
            <a:r>
              <a:rPr lang="de-CH" dirty="0"/>
              <a:t> Transplantation?</a:t>
            </a:r>
            <a:endParaRPr lang="de-DE" dirty="0"/>
          </a:p>
          <a:p>
            <a:endParaRPr lang="de-DE" dirty="0"/>
          </a:p>
        </p:txBody>
      </p:sp>
      <p:sp>
        <p:nvSpPr>
          <p:cNvPr id="4" name="Datumsplatzhalter 3"/>
          <p:cNvSpPr>
            <a:spLocks noGrp="1"/>
          </p:cNvSpPr>
          <p:nvPr>
            <p:ph type="dt" sz="half" idx="12"/>
          </p:nvPr>
        </p:nvSpPr>
        <p:spPr/>
        <p:txBody>
          <a:bodyPr/>
          <a:lstStyle/>
          <a:p>
            <a:r>
              <a:rPr lang="de-DE" dirty="0" smtClean="0"/>
              <a:t>08.08.2019</a:t>
            </a:r>
            <a:endParaRPr lang="de-DE" dirty="0"/>
          </a:p>
        </p:txBody>
      </p:sp>
      <p:sp>
        <p:nvSpPr>
          <p:cNvPr id="5" name="Textplatzhalter 4"/>
          <p:cNvSpPr>
            <a:spLocks noGrp="1"/>
          </p:cNvSpPr>
          <p:nvPr>
            <p:ph type="body" sz="quarter" idx="13"/>
          </p:nvPr>
        </p:nvSpPr>
        <p:spPr/>
        <p:txBody>
          <a:bodyPr/>
          <a:lstStyle/>
          <a:p>
            <a:r>
              <a:rPr lang="en-US" sz="1800" dirty="0" smtClean="0"/>
              <a:t>Best option in AS-AIH</a:t>
            </a:r>
          </a:p>
          <a:p>
            <a:r>
              <a:rPr lang="en-US" sz="1800" dirty="0" smtClean="0"/>
              <a:t>High-grade HE in AS-AIH = LT immediately</a:t>
            </a:r>
          </a:p>
          <a:p>
            <a:r>
              <a:rPr lang="en-US" sz="1800" dirty="0" smtClean="0"/>
              <a:t>MELD ≤ 28, low-grade HE, absence of massive hepatic necrosis on histology, improvement of </a:t>
            </a:r>
            <a:r>
              <a:rPr lang="en-US" sz="1800" dirty="0" err="1" smtClean="0"/>
              <a:t>bilirubine</a:t>
            </a:r>
            <a:r>
              <a:rPr lang="en-US" sz="1800" dirty="0" smtClean="0"/>
              <a:t>/INR in first 4 days – higher response rates to steroids</a:t>
            </a:r>
          </a:p>
          <a:p>
            <a:r>
              <a:rPr lang="en-US" sz="1800" dirty="0" smtClean="0"/>
              <a:t>No improvement of MELD-Na or UK Model for End-Stage Liver disease within 7 days of steroids – high risk of progressing to ALF</a:t>
            </a:r>
          </a:p>
          <a:p>
            <a:r>
              <a:rPr lang="en-US" sz="1800" dirty="0" smtClean="0"/>
              <a:t>Recurrence of AIH in 17-42% after LT (histology of explant)</a:t>
            </a:r>
          </a:p>
          <a:p>
            <a:r>
              <a:rPr lang="en-US" sz="1800" dirty="0" smtClean="0"/>
              <a:t>Increased acute or late rejection compared to non-AIH liver diseases</a:t>
            </a:r>
          </a:p>
        </p:txBody>
      </p:sp>
      <p:sp>
        <p:nvSpPr>
          <p:cNvPr id="6" name="Titel 5"/>
          <p:cNvSpPr>
            <a:spLocks noGrp="1"/>
          </p:cNvSpPr>
          <p:nvPr>
            <p:ph type="title"/>
          </p:nvPr>
        </p:nvSpPr>
        <p:spPr/>
        <p:txBody>
          <a:bodyPr/>
          <a:lstStyle/>
          <a:p>
            <a:r>
              <a:rPr lang="en-US" dirty="0" smtClean="0"/>
              <a:t>Timing of Liver Transplantation (LT)</a:t>
            </a:r>
            <a:endParaRPr lang="en-US" dirty="0"/>
          </a:p>
        </p:txBody>
      </p:sp>
    </p:spTree>
    <p:extLst>
      <p:ext uri="{BB962C8B-B14F-4D97-AF65-F5344CB8AC3E}">
        <p14:creationId xmlns:p14="http://schemas.microsoft.com/office/powerpoint/2010/main" val="221159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22C43A00-C0E5-F64E-B7F3-B20E065A2C7A}" type="slidenum">
              <a:rPr lang="de-DE" smtClean="0"/>
              <a:pPr/>
              <a:t>15</a:t>
            </a:fld>
            <a:endParaRPr lang="de-DE" dirty="0"/>
          </a:p>
        </p:txBody>
      </p:sp>
      <p:sp>
        <p:nvSpPr>
          <p:cNvPr id="3" name="Fußzeilenplatzhalter 2"/>
          <p:cNvSpPr>
            <a:spLocks noGrp="1"/>
          </p:cNvSpPr>
          <p:nvPr>
            <p:ph type="ftr" sz="quarter" idx="11"/>
          </p:nvPr>
        </p:nvSpPr>
        <p:spPr/>
        <p:txBody>
          <a:bodyPr/>
          <a:lstStyle/>
          <a:p>
            <a:r>
              <a:rPr lang="de-CH" dirty="0" err="1"/>
              <a:t>Acute</a:t>
            </a:r>
            <a:r>
              <a:rPr lang="de-CH" dirty="0"/>
              <a:t> </a:t>
            </a:r>
            <a:r>
              <a:rPr lang="en-US" dirty="0"/>
              <a:t>Severe</a:t>
            </a:r>
            <a:r>
              <a:rPr lang="de-CH" dirty="0"/>
              <a:t> Autoimmune Hepatitis: </a:t>
            </a:r>
            <a:r>
              <a:rPr lang="de-CH" dirty="0" err="1"/>
              <a:t>Corticosteroids</a:t>
            </a:r>
            <a:r>
              <a:rPr lang="de-CH" dirty="0"/>
              <a:t> </a:t>
            </a:r>
            <a:r>
              <a:rPr lang="de-CH" dirty="0" err="1"/>
              <a:t>or</a:t>
            </a:r>
            <a:r>
              <a:rPr lang="de-CH" dirty="0"/>
              <a:t> </a:t>
            </a:r>
            <a:r>
              <a:rPr lang="de-CH" dirty="0" err="1"/>
              <a:t>Liver</a:t>
            </a:r>
            <a:r>
              <a:rPr lang="de-CH" dirty="0"/>
              <a:t> Transplantation?</a:t>
            </a:r>
            <a:endParaRPr lang="de-DE" dirty="0"/>
          </a:p>
          <a:p>
            <a:endParaRPr lang="de-DE" dirty="0"/>
          </a:p>
          <a:p>
            <a:endParaRPr lang="de-DE" dirty="0"/>
          </a:p>
        </p:txBody>
      </p:sp>
      <p:sp>
        <p:nvSpPr>
          <p:cNvPr id="4" name="Datumsplatzhalter 3"/>
          <p:cNvSpPr>
            <a:spLocks noGrp="1"/>
          </p:cNvSpPr>
          <p:nvPr>
            <p:ph type="dt" sz="half" idx="12"/>
          </p:nvPr>
        </p:nvSpPr>
        <p:spPr/>
        <p:txBody>
          <a:bodyPr/>
          <a:lstStyle/>
          <a:p>
            <a:r>
              <a:rPr lang="de-DE" dirty="0" smtClean="0"/>
              <a:t>08.08.2019</a:t>
            </a:r>
            <a:endParaRPr lang="de-DE" dirty="0"/>
          </a:p>
        </p:txBody>
      </p:sp>
      <p:sp>
        <p:nvSpPr>
          <p:cNvPr id="6" name="Titel 5"/>
          <p:cNvSpPr>
            <a:spLocks noGrp="1"/>
          </p:cNvSpPr>
          <p:nvPr>
            <p:ph type="title"/>
          </p:nvPr>
        </p:nvSpPr>
        <p:spPr/>
        <p:txBody>
          <a:bodyPr/>
          <a:lstStyle/>
          <a:p>
            <a:pPr algn="ctr"/>
            <a:r>
              <a:rPr lang="en-US" sz="2000" dirty="0" smtClean="0"/>
              <a:t>Algorithm for corticosteroids use and timing of LT</a:t>
            </a:r>
            <a:br>
              <a:rPr lang="en-US" sz="2000" dirty="0" smtClean="0"/>
            </a:br>
            <a:r>
              <a:rPr lang="en-US" sz="2000" dirty="0" smtClean="0"/>
              <a:t>in acute presentation of AIH</a:t>
            </a:r>
            <a:endParaRPr lang="en-US" sz="2000" dirty="0"/>
          </a:p>
        </p:txBody>
      </p:sp>
      <p:pic>
        <p:nvPicPr>
          <p:cNvPr id="9" name="Grafik 8"/>
          <p:cNvPicPr>
            <a:picLocks noChangeAspect="1"/>
          </p:cNvPicPr>
          <p:nvPr/>
        </p:nvPicPr>
        <p:blipFill>
          <a:blip r:embed="rId2"/>
          <a:stretch>
            <a:fillRect/>
          </a:stretch>
        </p:blipFill>
        <p:spPr>
          <a:xfrm>
            <a:off x="397012" y="2001771"/>
            <a:ext cx="8349974" cy="3754571"/>
          </a:xfrm>
          <a:prstGeom prst="rect">
            <a:avLst/>
          </a:prstGeom>
        </p:spPr>
      </p:pic>
    </p:spTree>
    <p:extLst>
      <p:ext uri="{BB962C8B-B14F-4D97-AF65-F5344CB8AC3E}">
        <p14:creationId xmlns:p14="http://schemas.microsoft.com/office/powerpoint/2010/main" val="8334273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22C43A00-C0E5-F64E-B7F3-B20E065A2C7A}" type="slidenum">
              <a:rPr lang="de-DE" smtClean="0"/>
              <a:pPr/>
              <a:t>16</a:t>
            </a:fld>
            <a:endParaRPr lang="de-DE" dirty="0"/>
          </a:p>
        </p:txBody>
      </p:sp>
      <p:sp>
        <p:nvSpPr>
          <p:cNvPr id="3" name="Fußzeilenplatzhalter 2"/>
          <p:cNvSpPr>
            <a:spLocks noGrp="1"/>
          </p:cNvSpPr>
          <p:nvPr>
            <p:ph type="ftr" sz="quarter" idx="11"/>
          </p:nvPr>
        </p:nvSpPr>
        <p:spPr/>
        <p:txBody>
          <a:bodyPr/>
          <a:lstStyle/>
          <a:p>
            <a:r>
              <a:rPr lang="de-CH" dirty="0" err="1"/>
              <a:t>Acute</a:t>
            </a:r>
            <a:r>
              <a:rPr lang="de-CH" dirty="0"/>
              <a:t> </a:t>
            </a:r>
            <a:r>
              <a:rPr lang="en-US" dirty="0"/>
              <a:t>Severe</a:t>
            </a:r>
            <a:r>
              <a:rPr lang="de-CH" dirty="0"/>
              <a:t> Autoimmune Hepatitis: </a:t>
            </a:r>
            <a:r>
              <a:rPr lang="de-CH" dirty="0" err="1"/>
              <a:t>Corticosteroids</a:t>
            </a:r>
            <a:r>
              <a:rPr lang="de-CH" dirty="0"/>
              <a:t> </a:t>
            </a:r>
            <a:r>
              <a:rPr lang="de-CH" dirty="0" err="1"/>
              <a:t>or</a:t>
            </a:r>
            <a:r>
              <a:rPr lang="de-CH" dirty="0"/>
              <a:t> </a:t>
            </a:r>
            <a:r>
              <a:rPr lang="de-CH" dirty="0" err="1"/>
              <a:t>Liver</a:t>
            </a:r>
            <a:r>
              <a:rPr lang="de-CH" dirty="0"/>
              <a:t> Transplantation?</a:t>
            </a:r>
            <a:endParaRPr lang="de-DE" dirty="0"/>
          </a:p>
          <a:p>
            <a:endParaRPr lang="de-DE" dirty="0"/>
          </a:p>
          <a:p>
            <a:endParaRPr lang="de-DE" dirty="0"/>
          </a:p>
        </p:txBody>
      </p:sp>
      <p:sp>
        <p:nvSpPr>
          <p:cNvPr id="4" name="Datumsplatzhalter 3"/>
          <p:cNvSpPr>
            <a:spLocks noGrp="1"/>
          </p:cNvSpPr>
          <p:nvPr>
            <p:ph type="dt" sz="half" idx="12"/>
          </p:nvPr>
        </p:nvSpPr>
        <p:spPr/>
        <p:txBody>
          <a:bodyPr/>
          <a:lstStyle/>
          <a:p>
            <a:r>
              <a:rPr lang="de-DE" dirty="0" smtClean="0"/>
              <a:t>08.08.2019</a:t>
            </a:r>
            <a:endParaRPr lang="de-DE" dirty="0"/>
          </a:p>
        </p:txBody>
      </p:sp>
      <p:sp>
        <p:nvSpPr>
          <p:cNvPr id="5" name="Textplatzhalter 4"/>
          <p:cNvSpPr>
            <a:spLocks noGrp="1"/>
          </p:cNvSpPr>
          <p:nvPr>
            <p:ph type="body" sz="quarter" idx="13"/>
          </p:nvPr>
        </p:nvSpPr>
        <p:spPr>
          <a:xfrm>
            <a:off x="539750" y="1888958"/>
            <a:ext cx="8069263" cy="4276892"/>
          </a:xfrm>
        </p:spPr>
        <p:txBody>
          <a:bodyPr/>
          <a:lstStyle/>
          <a:p>
            <a:r>
              <a:rPr lang="en-US" dirty="0" smtClean="0"/>
              <a:t>In AS-AIH and ALF early contact with transplant center </a:t>
            </a:r>
            <a:endParaRPr lang="en-US" dirty="0"/>
          </a:p>
          <a:p>
            <a:r>
              <a:rPr lang="en-US" dirty="0" smtClean="0"/>
              <a:t>Biopsy and CT </a:t>
            </a:r>
            <a:r>
              <a:rPr lang="en-US" dirty="0" err="1" smtClean="0"/>
              <a:t>volumetrics</a:t>
            </a:r>
            <a:endParaRPr lang="en-US" dirty="0" smtClean="0"/>
          </a:p>
          <a:p>
            <a:r>
              <a:rPr lang="en-US" dirty="0" smtClean="0"/>
              <a:t>other diagnoses excluded – start steroids</a:t>
            </a:r>
          </a:p>
          <a:p>
            <a:r>
              <a:rPr lang="en-US" dirty="0" smtClean="0"/>
              <a:t>Nonresponse or HE  - transfer to transplant center</a:t>
            </a:r>
          </a:p>
          <a:p>
            <a:r>
              <a:rPr lang="en-US" dirty="0" smtClean="0"/>
              <a:t>Vigilant monitoring!</a:t>
            </a:r>
            <a:endParaRPr lang="en-US" dirty="0"/>
          </a:p>
        </p:txBody>
      </p:sp>
      <p:sp>
        <p:nvSpPr>
          <p:cNvPr id="6" name="Titel 5"/>
          <p:cNvSpPr>
            <a:spLocks noGrp="1"/>
          </p:cNvSpPr>
          <p:nvPr>
            <p:ph type="title"/>
          </p:nvPr>
        </p:nvSpPr>
        <p:spPr/>
        <p:txBody>
          <a:bodyPr/>
          <a:lstStyle/>
          <a:p>
            <a:pPr algn="ctr"/>
            <a:r>
              <a:rPr lang="en-US" sz="2400" dirty="0" smtClean="0"/>
              <a:t>Management of ALF Secondary to </a:t>
            </a:r>
            <a:br>
              <a:rPr lang="en-US" sz="2400" dirty="0" smtClean="0"/>
            </a:br>
            <a:r>
              <a:rPr lang="en-US" sz="2400" dirty="0" smtClean="0"/>
              <a:t>Seropositive and Seronegative AIH</a:t>
            </a:r>
            <a:endParaRPr lang="en-US" sz="2400" dirty="0"/>
          </a:p>
        </p:txBody>
      </p:sp>
    </p:spTree>
    <p:extLst>
      <p:ext uri="{BB962C8B-B14F-4D97-AF65-F5344CB8AC3E}">
        <p14:creationId xmlns:p14="http://schemas.microsoft.com/office/powerpoint/2010/main" val="5127108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22C43A00-C0E5-F64E-B7F3-B20E065A2C7A}" type="slidenum">
              <a:rPr lang="de-DE" smtClean="0"/>
              <a:pPr/>
              <a:t>17</a:t>
            </a:fld>
            <a:endParaRPr lang="de-DE" dirty="0"/>
          </a:p>
        </p:txBody>
      </p:sp>
      <p:sp>
        <p:nvSpPr>
          <p:cNvPr id="3" name="Fußzeilenplatzhalter 2"/>
          <p:cNvSpPr>
            <a:spLocks noGrp="1"/>
          </p:cNvSpPr>
          <p:nvPr>
            <p:ph type="ftr" sz="quarter" idx="11"/>
          </p:nvPr>
        </p:nvSpPr>
        <p:spPr/>
        <p:txBody>
          <a:bodyPr/>
          <a:lstStyle/>
          <a:p>
            <a:r>
              <a:rPr lang="de-CH" dirty="0" err="1"/>
              <a:t>Acute</a:t>
            </a:r>
            <a:r>
              <a:rPr lang="de-CH" dirty="0"/>
              <a:t> </a:t>
            </a:r>
            <a:r>
              <a:rPr lang="en-US" dirty="0"/>
              <a:t>Severe</a:t>
            </a:r>
            <a:r>
              <a:rPr lang="de-CH" dirty="0"/>
              <a:t> Autoimmune Hepatitis: </a:t>
            </a:r>
            <a:r>
              <a:rPr lang="de-CH" dirty="0" err="1"/>
              <a:t>Corticosteroids</a:t>
            </a:r>
            <a:r>
              <a:rPr lang="de-CH" dirty="0"/>
              <a:t> </a:t>
            </a:r>
            <a:r>
              <a:rPr lang="de-CH" dirty="0" err="1"/>
              <a:t>or</a:t>
            </a:r>
            <a:r>
              <a:rPr lang="de-CH" dirty="0"/>
              <a:t> </a:t>
            </a:r>
            <a:r>
              <a:rPr lang="de-CH" dirty="0" err="1"/>
              <a:t>Liver</a:t>
            </a:r>
            <a:r>
              <a:rPr lang="de-CH" dirty="0"/>
              <a:t> Transplantation?</a:t>
            </a:r>
            <a:endParaRPr lang="de-DE" dirty="0"/>
          </a:p>
          <a:p>
            <a:endParaRPr lang="de-DE" dirty="0"/>
          </a:p>
          <a:p>
            <a:endParaRPr lang="de-DE" dirty="0"/>
          </a:p>
        </p:txBody>
      </p:sp>
      <p:sp>
        <p:nvSpPr>
          <p:cNvPr id="4" name="Datumsplatzhalter 3"/>
          <p:cNvSpPr>
            <a:spLocks noGrp="1"/>
          </p:cNvSpPr>
          <p:nvPr>
            <p:ph type="dt" sz="half" idx="12"/>
          </p:nvPr>
        </p:nvSpPr>
        <p:spPr/>
        <p:txBody>
          <a:bodyPr/>
          <a:lstStyle/>
          <a:p>
            <a:r>
              <a:rPr lang="de-DE" dirty="0" smtClean="0"/>
              <a:t>08.08.2019</a:t>
            </a:r>
            <a:endParaRPr lang="de-DE" dirty="0"/>
          </a:p>
        </p:txBody>
      </p:sp>
      <p:sp>
        <p:nvSpPr>
          <p:cNvPr id="5" name="Textplatzhalter 4"/>
          <p:cNvSpPr>
            <a:spLocks noGrp="1"/>
          </p:cNvSpPr>
          <p:nvPr>
            <p:ph type="body" sz="quarter" idx="13"/>
          </p:nvPr>
        </p:nvSpPr>
        <p:spPr/>
        <p:txBody>
          <a:bodyPr/>
          <a:lstStyle/>
          <a:p>
            <a:r>
              <a:rPr lang="en-US" dirty="0" err="1" smtClean="0"/>
              <a:t>Pretransplant</a:t>
            </a:r>
            <a:r>
              <a:rPr lang="en-US" dirty="0" smtClean="0"/>
              <a:t> era survival rate in fulminant AIH &lt; 20%</a:t>
            </a:r>
          </a:p>
          <a:p>
            <a:r>
              <a:rPr lang="en-US" dirty="0" smtClean="0"/>
              <a:t>Placebo controlled trial (&gt; 40 </a:t>
            </a:r>
            <a:r>
              <a:rPr lang="en-US" dirty="0" err="1" smtClean="0"/>
              <a:t>yrs</a:t>
            </a:r>
            <a:r>
              <a:rPr lang="en-US" dirty="0" smtClean="0"/>
              <a:t> ago): 5-year survival rate of 32% in untreated vs. 82% in corticosteroid-treated patients</a:t>
            </a:r>
            <a:endParaRPr lang="en-US" dirty="0"/>
          </a:p>
        </p:txBody>
      </p:sp>
      <p:sp>
        <p:nvSpPr>
          <p:cNvPr id="6" name="Titel 5"/>
          <p:cNvSpPr>
            <a:spLocks noGrp="1"/>
          </p:cNvSpPr>
          <p:nvPr>
            <p:ph type="title"/>
          </p:nvPr>
        </p:nvSpPr>
        <p:spPr/>
        <p:txBody>
          <a:bodyPr/>
          <a:lstStyle/>
          <a:p>
            <a:r>
              <a:rPr lang="en-US" dirty="0" smtClean="0"/>
              <a:t>Prognosis and Mortality</a:t>
            </a:r>
            <a:endParaRPr lang="en-US" dirty="0"/>
          </a:p>
        </p:txBody>
      </p:sp>
    </p:spTree>
    <p:extLst>
      <p:ext uri="{BB962C8B-B14F-4D97-AF65-F5344CB8AC3E}">
        <p14:creationId xmlns:p14="http://schemas.microsoft.com/office/powerpoint/2010/main" val="25004345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22C43A00-C0E5-F64E-B7F3-B20E065A2C7A}" type="slidenum">
              <a:rPr lang="de-DE" smtClean="0"/>
              <a:pPr/>
              <a:t>18</a:t>
            </a:fld>
            <a:endParaRPr lang="de-DE" dirty="0"/>
          </a:p>
        </p:txBody>
      </p:sp>
      <p:sp>
        <p:nvSpPr>
          <p:cNvPr id="3" name="Fußzeilenplatzhalter 2"/>
          <p:cNvSpPr>
            <a:spLocks noGrp="1"/>
          </p:cNvSpPr>
          <p:nvPr>
            <p:ph type="ftr" sz="quarter" idx="11"/>
          </p:nvPr>
        </p:nvSpPr>
        <p:spPr/>
        <p:txBody>
          <a:bodyPr/>
          <a:lstStyle/>
          <a:p>
            <a:r>
              <a:rPr lang="de-CH" dirty="0" err="1"/>
              <a:t>Acute</a:t>
            </a:r>
            <a:r>
              <a:rPr lang="de-CH" dirty="0"/>
              <a:t> </a:t>
            </a:r>
            <a:r>
              <a:rPr lang="en-US" dirty="0"/>
              <a:t>Severe</a:t>
            </a:r>
            <a:r>
              <a:rPr lang="de-CH" dirty="0"/>
              <a:t> Autoimmune Hepatitis: </a:t>
            </a:r>
            <a:r>
              <a:rPr lang="de-CH" dirty="0" err="1"/>
              <a:t>Corticosteroids</a:t>
            </a:r>
            <a:r>
              <a:rPr lang="de-CH" dirty="0"/>
              <a:t> </a:t>
            </a:r>
            <a:r>
              <a:rPr lang="de-CH" dirty="0" err="1"/>
              <a:t>or</a:t>
            </a:r>
            <a:r>
              <a:rPr lang="de-CH" dirty="0"/>
              <a:t> </a:t>
            </a:r>
            <a:r>
              <a:rPr lang="de-CH" dirty="0" err="1"/>
              <a:t>Liver</a:t>
            </a:r>
            <a:r>
              <a:rPr lang="de-CH" dirty="0"/>
              <a:t> Transplantation?</a:t>
            </a:r>
            <a:endParaRPr lang="de-DE" dirty="0"/>
          </a:p>
          <a:p>
            <a:endParaRPr lang="de-DE" dirty="0"/>
          </a:p>
          <a:p>
            <a:endParaRPr lang="de-DE" dirty="0"/>
          </a:p>
        </p:txBody>
      </p:sp>
      <p:sp>
        <p:nvSpPr>
          <p:cNvPr id="4" name="Datumsplatzhalter 3"/>
          <p:cNvSpPr>
            <a:spLocks noGrp="1"/>
          </p:cNvSpPr>
          <p:nvPr>
            <p:ph type="dt" sz="half" idx="12"/>
          </p:nvPr>
        </p:nvSpPr>
        <p:spPr/>
        <p:txBody>
          <a:bodyPr/>
          <a:lstStyle/>
          <a:p>
            <a:r>
              <a:rPr lang="de-DE" dirty="0" smtClean="0"/>
              <a:t>08.08.2019</a:t>
            </a:r>
            <a:endParaRPr lang="de-DE" dirty="0"/>
          </a:p>
        </p:txBody>
      </p:sp>
      <p:sp>
        <p:nvSpPr>
          <p:cNvPr id="5" name="Textplatzhalter 4"/>
          <p:cNvSpPr>
            <a:spLocks noGrp="1"/>
          </p:cNvSpPr>
          <p:nvPr>
            <p:ph type="body" sz="quarter" idx="13"/>
          </p:nvPr>
        </p:nvSpPr>
        <p:spPr/>
        <p:txBody>
          <a:bodyPr/>
          <a:lstStyle/>
          <a:p>
            <a:r>
              <a:rPr lang="en-US" dirty="0" smtClean="0"/>
              <a:t>Consider AIH as a cause for seronegative ALF</a:t>
            </a:r>
          </a:p>
          <a:p>
            <a:r>
              <a:rPr lang="en-US" dirty="0" smtClean="0"/>
              <a:t>DILI: withdrawal of the causing drug</a:t>
            </a:r>
          </a:p>
          <a:p>
            <a:r>
              <a:rPr lang="en-US" dirty="0" smtClean="0"/>
              <a:t>Corticosteroids as long as no HE – dose, route, length?! </a:t>
            </a:r>
          </a:p>
          <a:p>
            <a:r>
              <a:rPr lang="en-US" dirty="0" smtClean="0"/>
              <a:t>Other </a:t>
            </a:r>
            <a:r>
              <a:rPr lang="en-US" dirty="0" err="1" smtClean="0"/>
              <a:t>immunosuppressants</a:t>
            </a:r>
            <a:r>
              <a:rPr lang="en-US" dirty="0" smtClean="0"/>
              <a:t>?</a:t>
            </a:r>
          </a:p>
          <a:p>
            <a:r>
              <a:rPr lang="en-US" i="1" dirty="0" smtClean="0"/>
              <a:t>Early evaluation of the therapy</a:t>
            </a:r>
          </a:p>
          <a:p>
            <a:r>
              <a:rPr lang="en-US" i="1" dirty="0" smtClean="0"/>
              <a:t>Assessment for LT at the same time</a:t>
            </a:r>
          </a:p>
          <a:p>
            <a:r>
              <a:rPr lang="en-US" i="1" dirty="0" smtClean="0"/>
              <a:t>Optimal timing for LT?</a:t>
            </a:r>
          </a:p>
          <a:p>
            <a:endParaRPr lang="en-US" dirty="0"/>
          </a:p>
          <a:p>
            <a:r>
              <a:rPr lang="en-US" dirty="0" smtClean="0"/>
              <a:t>Classification of acute presentation of AIH</a:t>
            </a:r>
          </a:p>
          <a:p>
            <a:endParaRPr lang="en-US" dirty="0"/>
          </a:p>
        </p:txBody>
      </p:sp>
      <p:sp>
        <p:nvSpPr>
          <p:cNvPr id="6" name="Titel 5"/>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32629385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39750" y="1070768"/>
            <a:ext cx="8064500" cy="900113"/>
          </a:xfrm>
        </p:spPr>
        <p:txBody>
          <a:bodyPr/>
          <a:lstStyle/>
          <a:p>
            <a:r>
              <a:rPr lang="de-CH" dirty="0" err="1"/>
              <a:t>Discussion</a:t>
            </a:r>
            <a:r>
              <a:rPr lang="de-CH" dirty="0" smtClean="0"/>
              <a:t/>
            </a:r>
            <a:br>
              <a:rPr lang="de-CH" dirty="0" smtClean="0"/>
            </a:br>
            <a:r>
              <a:rPr lang="de-CH" dirty="0"/>
              <a:t/>
            </a:r>
            <a:br>
              <a:rPr lang="de-CH" dirty="0"/>
            </a:br>
            <a:r>
              <a:rPr lang="de-CH" dirty="0" err="1" smtClean="0"/>
              <a:t>Thank</a:t>
            </a:r>
            <a:r>
              <a:rPr lang="de-CH" dirty="0" smtClean="0"/>
              <a:t> </a:t>
            </a:r>
            <a:r>
              <a:rPr lang="de-CH" dirty="0" err="1" smtClean="0"/>
              <a:t>you</a:t>
            </a:r>
            <a:r>
              <a:rPr lang="de-CH" dirty="0" smtClean="0"/>
              <a:t> </a:t>
            </a:r>
            <a:r>
              <a:rPr lang="de-CH" dirty="0" err="1" smtClean="0"/>
              <a:t>for</a:t>
            </a:r>
            <a:r>
              <a:rPr lang="de-CH" dirty="0" smtClean="0"/>
              <a:t> </a:t>
            </a:r>
            <a:r>
              <a:rPr lang="de-CH" dirty="0" err="1" smtClean="0"/>
              <a:t>your</a:t>
            </a:r>
            <a:r>
              <a:rPr lang="de-CH" dirty="0" smtClean="0"/>
              <a:t> </a:t>
            </a:r>
            <a:r>
              <a:rPr lang="de-CH" dirty="0" err="1" smtClean="0"/>
              <a:t>attention</a:t>
            </a:r>
            <a:endParaRPr lang="en-GB" dirty="0"/>
          </a:p>
        </p:txBody>
      </p:sp>
    </p:spTree>
    <p:extLst>
      <p:ext uri="{BB962C8B-B14F-4D97-AF65-F5344CB8AC3E}">
        <p14:creationId xmlns:p14="http://schemas.microsoft.com/office/powerpoint/2010/main" val="1989013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22C43A00-C0E5-F64E-B7F3-B20E065A2C7A}" type="slidenum">
              <a:rPr lang="de-DE" smtClean="0"/>
              <a:pPr/>
              <a:t>2</a:t>
            </a:fld>
            <a:endParaRPr lang="de-DE" dirty="0"/>
          </a:p>
        </p:txBody>
      </p:sp>
      <p:sp>
        <p:nvSpPr>
          <p:cNvPr id="3" name="Fußzeilenplatzhalter 2"/>
          <p:cNvSpPr>
            <a:spLocks noGrp="1"/>
          </p:cNvSpPr>
          <p:nvPr>
            <p:ph type="ftr" sz="quarter" idx="11"/>
          </p:nvPr>
        </p:nvSpPr>
        <p:spPr/>
        <p:txBody>
          <a:bodyPr/>
          <a:lstStyle/>
          <a:p>
            <a:r>
              <a:rPr lang="de-CH" dirty="0" err="1"/>
              <a:t>Acute</a:t>
            </a:r>
            <a:r>
              <a:rPr lang="de-CH" dirty="0"/>
              <a:t> </a:t>
            </a:r>
            <a:r>
              <a:rPr lang="en-US" dirty="0"/>
              <a:t>Severe</a:t>
            </a:r>
            <a:r>
              <a:rPr lang="de-CH" dirty="0"/>
              <a:t> Autoimmune Hepatitis</a:t>
            </a:r>
            <a:r>
              <a:rPr lang="de-CH" dirty="0" smtClean="0"/>
              <a:t>: </a:t>
            </a:r>
            <a:r>
              <a:rPr lang="de-CH" dirty="0" err="1" smtClean="0"/>
              <a:t>Corticosteroids</a:t>
            </a:r>
            <a:r>
              <a:rPr lang="de-CH" dirty="0" smtClean="0"/>
              <a:t> </a:t>
            </a:r>
            <a:r>
              <a:rPr lang="de-CH" dirty="0" err="1"/>
              <a:t>or</a:t>
            </a:r>
            <a:r>
              <a:rPr lang="de-CH" dirty="0"/>
              <a:t> </a:t>
            </a:r>
            <a:r>
              <a:rPr lang="de-CH" dirty="0" err="1"/>
              <a:t>Liver</a:t>
            </a:r>
            <a:r>
              <a:rPr lang="de-CH" dirty="0"/>
              <a:t> Transplantation?</a:t>
            </a:r>
            <a:br>
              <a:rPr lang="de-CH" dirty="0"/>
            </a:br>
            <a:endParaRPr lang="de-DE" dirty="0"/>
          </a:p>
        </p:txBody>
      </p:sp>
      <p:sp>
        <p:nvSpPr>
          <p:cNvPr id="4" name="Datumsplatzhalter 3"/>
          <p:cNvSpPr>
            <a:spLocks noGrp="1"/>
          </p:cNvSpPr>
          <p:nvPr>
            <p:ph type="dt" sz="half" idx="12"/>
          </p:nvPr>
        </p:nvSpPr>
        <p:spPr/>
        <p:txBody>
          <a:bodyPr/>
          <a:lstStyle/>
          <a:p>
            <a:r>
              <a:rPr lang="de-DE" dirty="0" smtClean="0"/>
              <a:t>08.08.2019</a:t>
            </a:r>
            <a:endParaRPr lang="de-DE" dirty="0"/>
          </a:p>
        </p:txBody>
      </p:sp>
      <p:sp>
        <p:nvSpPr>
          <p:cNvPr id="5" name="Textplatzhalter 4"/>
          <p:cNvSpPr>
            <a:spLocks noGrp="1"/>
          </p:cNvSpPr>
          <p:nvPr>
            <p:ph type="body" sz="quarter" idx="13"/>
          </p:nvPr>
        </p:nvSpPr>
        <p:spPr>
          <a:xfrm>
            <a:off x="540387" y="1324882"/>
            <a:ext cx="8069263" cy="4645025"/>
          </a:xfrm>
        </p:spPr>
        <p:txBody>
          <a:bodyPr/>
          <a:lstStyle/>
          <a:p>
            <a:pPr marL="0" indent="0">
              <a:buNone/>
            </a:pPr>
            <a:r>
              <a:rPr lang="en-US" sz="1200" u="sng" dirty="0" smtClean="0"/>
              <a:t>Acute liver failure (ALF - AASLD)</a:t>
            </a:r>
          </a:p>
          <a:p>
            <a:pPr lvl="1"/>
            <a:r>
              <a:rPr lang="en-US" sz="1200" dirty="0" smtClean="0"/>
              <a:t>absence of preexisting liver disease, acute onset ≤ 26 weeks, INR ≥ 1,5, hepatic encephalopathy (HE)</a:t>
            </a:r>
          </a:p>
          <a:p>
            <a:pPr lvl="1"/>
            <a:r>
              <a:rPr lang="en-US" sz="1200" dirty="0" smtClean="0"/>
              <a:t>Onset HE: </a:t>
            </a:r>
            <a:r>
              <a:rPr lang="en-US" sz="1200" dirty="0" err="1" smtClean="0"/>
              <a:t>hyperacute</a:t>
            </a:r>
            <a:r>
              <a:rPr lang="en-US" sz="1200" dirty="0" smtClean="0"/>
              <a:t> (7d), acute (8-28d), subacute (&gt;28d)</a:t>
            </a:r>
          </a:p>
          <a:p>
            <a:pPr marL="0" lvl="1" indent="0">
              <a:buNone/>
            </a:pPr>
            <a:endParaRPr lang="en-US" sz="1200" dirty="0" smtClean="0"/>
          </a:p>
          <a:p>
            <a:pPr marL="0" lvl="1" indent="0">
              <a:buNone/>
            </a:pPr>
            <a:r>
              <a:rPr lang="en-US" sz="1200" u="sng" dirty="0" smtClean="0"/>
              <a:t>Acute severe </a:t>
            </a:r>
            <a:r>
              <a:rPr lang="en-US" sz="1200" u="sng" dirty="0" err="1" smtClean="0"/>
              <a:t>autoimmunhepatitis</a:t>
            </a:r>
            <a:r>
              <a:rPr lang="en-US" sz="1200" u="sng" dirty="0" smtClean="0"/>
              <a:t> (AS-AIH)?</a:t>
            </a:r>
          </a:p>
          <a:p>
            <a:pPr marL="0" lvl="1" indent="0">
              <a:buNone/>
            </a:pPr>
            <a:r>
              <a:rPr lang="en-US" sz="1200" dirty="0" err="1" smtClean="0"/>
              <a:t>Czaja</a:t>
            </a:r>
            <a:r>
              <a:rPr lang="en-US" sz="1200" dirty="0" smtClean="0"/>
              <a:t> et al./Yeoman et al.: </a:t>
            </a:r>
          </a:p>
          <a:p>
            <a:pPr lvl="1"/>
            <a:r>
              <a:rPr lang="en-US" sz="1200" dirty="0" smtClean="0"/>
              <a:t>acute presentation ≤ 26 weeks, INR ≥ 1,5, histological no cirrhosis</a:t>
            </a:r>
          </a:p>
          <a:p>
            <a:pPr marL="0" lvl="1" indent="0">
              <a:buNone/>
            </a:pPr>
            <a:r>
              <a:rPr lang="en-US" sz="1200" i="1" dirty="0" smtClean="0"/>
              <a:t>Rahim MN et al.:</a:t>
            </a:r>
          </a:p>
          <a:p>
            <a:pPr lvl="1"/>
            <a:r>
              <a:rPr lang="en-US" sz="1200" i="1" dirty="0" smtClean="0"/>
              <a:t>Acute AIH: icteric, no evidence of coagulopathy or HE</a:t>
            </a:r>
          </a:p>
          <a:p>
            <a:pPr lvl="1"/>
            <a:r>
              <a:rPr lang="en-US" sz="1200" i="1" dirty="0" smtClean="0"/>
              <a:t>AS-AIH: icteric, </a:t>
            </a:r>
            <a:r>
              <a:rPr lang="en-US" sz="1200" i="1" dirty="0"/>
              <a:t>INR ≥ </a:t>
            </a:r>
            <a:r>
              <a:rPr lang="en-US" sz="1200" i="1" dirty="0" smtClean="0"/>
              <a:t>1,5, no HE</a:t>
            </a:r>
          </a:p>
          <a:p>
            <a:pPr lvl="1"/>
            <a:r>
              <a:rPr lang="en-US" sz="1200" i="1" dirty="0" smtClean="0"/>
              <a:t>AS-AIH with ALF: icteric, </a:t>
            </a:r>
            <a:r>
              <a:rPr lang="en-US" sz="1200" i="1" dirty="0"/>
              <a:t>INR ≥ 1,5, </a:t>
            </a:r>
            <a:r>
              <a:rPr lang="en-US" sz="1200" i="1" dirty="0" smtClean="0"/>
              <a:t>HE</a:t>
            </a:r>
            <a:r>
              <a:rPr lang="en-US" sz="1400" i="1" dirty="0" smtClean="0"/>
              <a:t> </a:t>
            </a:r>
          </a:p>
        </p:txBody>
      </p:sp>
      <p:sp>
        <p:nvSpPr>
          <p:cNvPr id="6" name="Titel 5"/>
          <p:cNvSpPr>
            <a:spLocks noGrp="1"/>
          </p:cNvSpPr>
          <p:nvPr>
            <p:ph type="title"/>
          </p:nvPr>
        </p:nvSpPr>
        <p:spPr/>
        <p:txBody>
          <a:bodyPr/>
          <a:lstStyle/>
          <a:p>
            <a:r>
              <a:rPr lang="de-CH" dirty="0" err="1" smtClean="0"/>
              <a:t>Definitions</a:t>
            </a:r>
            <a:r>
              <a:rPr lang="de-CH" dirty="0" smtClean="0"/>
              <a:t>	</a:t>
            </a:r>
            <a:endParaRPr lang="de-CH" dirty="0"/>
          </a:p>
        </p:txBody>
      </p:sp>
    </p:spTree>
    <p:extLst>
      <p:ext uri="{BB962C8B-B14F-4D97-AF65-F5344CB8AC3E}">
        <p14:creationId xmlns:p14="http://schemas.microsoft.com/office/powerpoint/2010/main" val="2279880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22C43A00-C0E5-F64E-B7F3-B20E065A2C7A}" type="slidenum">
              <a:rPr lang="de-DE" smtClean="0"/>
              <a:pPr/>
              <a:t>3</a:t>
            </a:fld>
            <a:endParaRPr lang="de-DE" dirty="0"/>
          </a:p>
        </p:txBody>
      </p:sp>
      <p:sp>
        <p:nvSpPr>
          <p:cNvPr id="3" name="Fußzeilenplatzhalter 2"/>
          <p:cNvSpPr>
            <a:spLocks noGrp="1"/>
          </p:cNvSpPr>
          <p:nvPr>
            <p:ph type="ftr" sz="quarter" idx="11"/>
          </p:nvPr>
        </p:nvSpPr>
        <p:spPr/>
        <p:txBody>
          <a:bodyPr/>
          <a:lstStyle/>
          <a:p>
            <a:r>
              <a:rPr lang="de-CH" dirty="0" err="1"/>
              <a:t>Acute</a:t>
            </a:r>
            <a:r>
              <a:rPr lang="de-CH" dirty="0"/>
              <a:t> </a:t>
            </a:r>
            <a:r>
              <a:rPr lang="en-US" dirty="0"/>
              <a:t>Severe</a:t>
            </a:r>
            <a:r>
              <a:rPr lang="de-CH" dirty="0"/>
              <a:t> Autoimmune Hepatitis: </a:t>
            </a:r>
            <a:r>
              <a:rPr lang="de-CH" dirty="0" err="1"/>
              <a:t>Corticosteroids</a:t>
            </a:r>
            <a:r>
              <a:rPr lang="de-CH" dirty="0"/>
              <a:t> </a:t>
            </a:r>
            <a:r>
              <a:rPr lang="de-CH" dirty="0" err="1"/>
              <a:t>or</a:t>
            </a:r>
            <a:r>
              <a:rPr lang="de-CH" dirty="0"/>
              <a:t> </a:t>
            </a:r>
            <a:r>
              <a:rPr lang="de-CH" dirty="0" err="1"/>
              <a:t>Liver</a:t>
            </a:r>
            <a:r>
              <a:rPr lang="de-CH" dirty="0"/>
              <a:t> Transplantation?</a:t>
            </a:r>
            <a:br>
              <a:rPr lang="de-CH" dirty="0"/>
            </a:br>
            <a:endParaRPr lang="de-DE" dirty="0"/>
          </a:p>
        </p:txBody>
      </p:sp>
      <p:sp>
        <p:nvSpPr>
          <p:cNvPr id="4" name="Datumsplatzhalter 3"/>
          <p:cNvSpPr>
            <a:spLocks noGrp="1"/>
          </p:cNvSpPr>
          <p:nvPr>
            <p:ph type="dt" sz="half" idx="12"/>
          </p:nvPr>
        </p:nvSpPr>
        <p:spPr/>
        <p:txBody>
          <a:bodyPr/>
          <a:lstStyle/>
          <a:p>
            <a:r>
              <a:rPr lang="de-DE" dirty="0" smtClean="0"/>
              <a:t>08.08.2019</a:t>
            </a:r>
            <a:endParaRPr lang="de-DE" dirty="0"/>
          </a:p>
        </p:txBody>
      </p:sp>
      <p:sp>
        <p:nvSpPr>
          <p:cNvPr id="5" name="Textplatzhalter 4"/>
          <p:cNvSpPr>
            <a:spLocks noGrp="1"/>
          </p:cNvSpPr>
          <p:nvPr>
            <p:ph type="body" sz="quarter" idx="13"/>
          </p:nvPr>
        </p:nvSpPr>
        <p:spPr/>
        <p:txBody>
          <a:bodyPr/>
          <a:lstStyle/>
          <a:p>
            <a:pPr marL="0" indent="0">
              <a:buNone/>
            </a:pPr>
            <a:r>
              <a:rPr lang="en-US" sz="1600" dirty="0" smtClean="0"/>
              <a:t>Diverse!</a:t>
            </a:r>
          </a:p>
          <a:p>
            <a:r>
              <a:rPr lang="en-US" sz="1600" dirty="0" smtClean="0"/>
              <a:t>Acute hepatitis: de novo, spontaneous exacerbation, super imposed infection, DILI on preexistent liver disease</a:t>
            </a:r>
          </a:p>
          <a:p>
            <a:r>
              <a:rPr lang="en-US" sz="1600" dirty="0" smtClean="0"/>
              <a:t>Chronic hepatitis</a:t>
            </a:r>
          </a:p>
          <a:p>
            <a:r>
              <a:rPr lang="en-US" sz="1600" dirty="0" smtClean="0"/>
              <a:t>Cirrhosis</a:t>
            </a:r>
          </a:p>
          <a:p>
            <a:pPr marL="457200" indent="-457200">
              <a:buFont typeface="+mj-lt"/>
              <a:buAutoNum type="alphaLcPeriod"/>
            </a:pPr>
            <a:endParaRPr lang="en-US" sz="1600" dirty="0"/>
          </a:p>
          <a:p>
            <a:pPr marL="0" indent="0">
              <a:buNone/>
            </a:pPr>
            <a:endParaRPr lang="en-US" sz="1600" dirty="0" smtClean="0"/>
          </a:p>
        </p:txBody>
      </p:sp>
      <p:sp>
        <p:nvSpPr>
          <p:cNvPr id="6" name="Titel 5"/>
          <p:cNvSpPr>
            <a:spLocks noGrp="1"/>
          </p:cNvSpPr>
          <p:nvPr>
            <p:ph type="title"/>
          </p:nvPr>
        </p:nvSpPr>
        <p:spPr/>
        <p:txBody>
          <a:bodyPr/>
          <a:lstStyle/>
          <a:p>
            <a:r>
              <a:rPr lang="en-US" dirty="0" smtClean="0"/>
              <a:t>Clinical presentation of AIH	</a:t>
            </a:r>
            <a:endParaRPr lang="en-US" dirty="0"/>
          </a:p>
        </p:txBody>
      </p:sp>
    </p:spTree>
    <p:extLst>
      <p:ext uri="{BB962C8B-B14F-4D97-AF65-F5344CB8AC3E}">
        <p14:creationId xmlns:p14="http://schemas.microsoft.com/office/powerpoint/2010/main" val="2321902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22C43A00-C0E5-F64E-B7F3-B20E065A2C7A}" type="slidenum">
              <a:rPr lang="de-DE" smtClean="0"/>
              <a:pPr/>
              <a:t>4</a:t>
            </a:fld>
            <a:endParaRPr lang="de-DE" dirty="0"/>
          </a:p>
        </p:txBody>
      </p:sp>
      <p:sp>
        <p:nvSpPr>
          <p:cNvPr id="3" name="Fußzeilenplatzhalter 2"/>
          <p:cNvSpPr>
            <a:spLocks noGrp="1"/>
          </p:cNvSpPr>
          <p:nvPr>
            <p:ph type="ftr" sz="quarter" idx="11"/>
          </p:nvPr>
        </p:nvSpPr>
        <p:spPr/>
        <p:txBody>
          <a:bodyPr/>
          <a:lstStyle/>
          <a:p>
            <a:r>
              <a:rPr lang="de-CH" dirty="0" err="1"/>
              <a:t>Acute</a:t>
            </a:r>
            <a:r>
              <a:rPr lang="de-CH" dirty="0"/>
              <a:t> </a:t>
            </a:r>
            <a:r>
              <a:rPr lang="en-US" dirty="0"/>
              <a:t>Severe</a:t>
            </a:r>
            <a:r>
              <a:rPr lang="de-CH" dirty="0"/>
              <a:t> Autoimmune Hepatitis: </a:t>
            </a:r>
            <a:r>
              <a:rPr lang="de-CH" dirty="0" err="1"/>
              <a:t>Corticosteroids</a:t>
            </a:r>
            <a:r>
              <a:rPr lang="de-CH" dirty="0"/>
              <a:t> </a:t>
            </a:r>
            <a:r>
              <a:rPr lang="de-CH" dirty="0" err="1"/>
              <a:t>or</a:t>
            </a:r>
            <a:r>
              <a:rPr lang="de-CH" dirty="0"/>
              <a:t> </a:t>
            </a:r>
            <a:r>
              <a:rPr lang="de-CH" dirty="0" err="1"/>
              <a:t>Liver</a:t>
            </a:r>
            <a:r>
              <a:rPr lang="de-CH" dirty="0"/>
              <a:t> Transplantation?</a:t>
            </a:r>
            <a:br>
              <a:rPr lang="de-CH" dirty="0"/>
            </a:br>
            <a:endParaRPr lang="de-DE" dirty="0"/>
          </a:p>
        </p:txBody>
      </p:sp>
      <p:sp>
        <p:nvSpPr>
          <p:cNvPr id="4" name="Datumsplatzhalter 3"/>
          <p:cNvSpPr>
            <a:spLocks noGrp="1"/>
          </p:cNvSpPr>
          <p:nvPr>
            <p:ph type="dt" sz="half" idx="12"/>
          </p:nvPr>
        </p:nvSpPr>
        <p:spPr/>
        <p:txBody>
          <a:bodyPr/>
          <a:lstStyle/>
          <a:p>
            <a:r>
              <a:rPr lang="de-DE" dirty="0" smtClean="0"/>
              <a:t>08.08.2019</a:t>
            </a:r>
            <a:endParaRPr lang="de-DE" dirty="0"/>
          </a:p>
        </p:txBody>
      </p:sp>
      <p:sp>
        <p:nvSpPr>
          <p:cNvPr id="5" name="Textplatzhalter 4"/>
          <p:cNvSpPr>
            <a:spLocks noGrp="1"/>
          </p:cNvSpPr>
          <p:nvPr>
            <p:ph type="body" sz="quarter" idx="13"/>
          </p:nvPr>
        </p:nvSpPr>
        <p:spPr/>
        <p:txBody>
          <a:bodyPr/>
          <a:lstStyle/>
          <a:p>
            <a:pPr marL="457200" indent="-457200">
              <a:buFont typeface="+mj-lt"/>
              <a:buAutoNum type="alphaLcPeriod"/>
            </a:pPr>
            <a:r>
              <a:rPr lang="en-US" sz="1600" dirty="0" smtClean="0"/>
              <a:t>AIH with superimposed DILI</a:t>
            </a:r>
          </a:p>
          <a:p>
            <a:pPr marL="457200" indent="-457200">
              <a:buFont typeface="+mj-lt"/>
              <a:buAutoNum type="alphaLcPeriod"/>
            </a:pPr>
            <a:r>
              <a:rPr lang="en-US" sz="1600" dirty="0" smtClean="0"/>
              <a:t>DILI-induced AIH</a:t>
            </a:r>
          </a:p>
          <a:p>
            <a:pPr marL="457200" indent="-457200">
              <a:buFont typeface="+mj-lt"/>
              <a:buAutoNum type="alphaLcPeriod"/>
            </a:pPr>
            <a:r>
              <a:rPr lang="en-US" sz="1600" dirty="0" smtClean="0"/>
              <a:t>Immune-mediated DILI: autoantibodies not always present, corticosteroids!?</a:t>
            </a:r>
          </a:p>
          <a:p>
            <a:pPr marL="0" indent="0">
              <a:buNone/>
            </a:pPr>
            <a:endParaRPr lang="en-US" sz="1600" dirty="0" smtClean="0"/>
          </a:p>
          <a:p>
            <a:pPr marL="0" indent="0">
              <a:buNone/>
            </a:pPr>
            <a:r>
              <a:rPr lang="en-US" sz="1600" dirty="0" smtClean="0"/>
              <a:t>										Biopsy! </a:t>
            </a:r>
          </a:p>
          <a:p>
            <a:pPr marL="0" indent="0">
              <a:buNone/>
            </a:pPr>
            <a:r>
              <a:rPr lang="en-US" sz="1600" i="1" dirty="0" smtClean="0"/>
              <a:t>AIH		</a:t>
            </a:r>
            <a:r>
              <a:rPr lang="en-US" sz="1600" dirty="0" smtClean="0"/>
              <a:t>																</a:t>
            </a:r>
            <a:r>
              <a:rPr lang="en-US" sz="1600" i="1" dirty="0" smtClean="0"/>
              <a:t>DILI</a:t>
            </a:r>
            <a:r>
              <a:rPr lang="en-US" sz="1600" dirty="0" smtClean="0"/>
              <a:t>					</a:t>
            </a:r>
          </a:p>
          <a:p>
            <a:pPr marL="0" indent="0">
              <a:buNone/>
            </a:pPr>
            <a:r>
              <a:rPr lang="en-US" sz="1600" dirty="0" smtClean="0"/>
              <a:t>Emperipolesis												eosinophil infiltration</a:t>
            </a:r>
          </a:p>
          <a:p>
            <a:pPr marL="0" indent="0">
              <a:buNone/>
            </a:pPr>
            <a:r>
              <a:rPr lang="en-US" sz="1600" dirty="0" smtClean="0"/>
              <a:t>Rosette formation</a:t>
            </a:r>
          </a:p>
          <a:p>
            <a:pPr marL="0" indent="0">
              <a:buNone/>
            </a:pPr>
            <a:r>
              <a:rPr lang="en-US" sz="1600" dirty="0" smtClean="0"/>
              <a:t>								</a:t>
            </a:r>
            <a:r>
              <a:rPr lang="en-US" sz="1600" dirty="0" err="1" smtClean="0"/>
              <a:t>centrilobular</a:t>
            </a:r>
            <a:r>
              <a:rPr lang="en-US" sz="1600" dirty="0" smtClean="0"/>
              <a:t> necrosis</a:t>
            </a:r>
          </a:p>
        </p:txBody>
      </p:sp>
      <p:sp>
        <p:nvSpPr>
          <p:cNvPr id="6" name="Titel 5"/>
          <p:cNvSpPr>
            <a:spLocks noGrp="1"/>
          </p:cNvSpPr>
          <p:nvPr>
            <p:ph type="title"/>
          </p:nvPr>
        </p:nvSpPr>
        <p:spPr/>
        <p:txBody>
          <a:bodyPr/>
          <a:lstStyle/>
          <a:p>
            <a:r>
              <a:rPr lang="en-US" dirty="0" err="1" smtClean="0"/>
              <a:t>Autoimmun</a:t>
            </a:r>
            <a:r>
              <a:rPr lang="en-US" dirty="0" smtClean="0"/>
              <a:t> DILI	</a:t>
            </a:r>
            <a:endParaRPr lang="en-US" dirty="0"/>
          </a:p>
        </p:txBody>
      </p:sp>
    </p:spTree>
    <p:extLst>
      <p:ext uri="{BB962C8B-B14F-4D97-AF65-F5344CB8AC3E}">
        <p14:creationId xmlns:p14="http://schemas.microsoft.com/office/powerpoint/2010/main" val="2534365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22C43A00-C0E5-F64E-B7F3-B20E065A2C7A}" type="slidenum">
              <a:rPr lang="de-DE" smtClean="0"/>
              <a:pPr/>
              <a:t>5</a:t>
            </a:fld>
            <a:endParaRPr lang="de-DE" dirty="0"/>
          </a:p>
        </p:txBody>
      </p:sp>
      <p:sp>
        <p:nvSpPr>
          <p:cNvPr id="3" name="Fußzeilenplatzhalter 2"/>
          <p:cNvSpPr>
            <a:spLocks noGrp="1"/>
          </p:cNvSpPr>
          <p:nvPr>
            <p:ph type="ftr" sz="quarter" idx="11"/>
          </p:nvPr>
        </p:nvSpPr>
        <p:spPr/>
        <p:txBody>
          <a:bodyPr/>
          <a:lstStyle/>
          <a:p>
            <a:r>
              <a:rPr lang="de-CH" dirty="0" err="1"/>
              <a:t>Acute</a:t>
            </a:r>
            <a:r>
              <a:rPr lang="de-CH" dirty="0"/>
              <a:t> </a:t>
            </a:r>
            <a:r>
              <a:rPr lang="en-US" dirty="0"/>
              <a:t>Severe</a:t>
            </a:r>
            <a:r>
              <a:rPr lang="de-CH" dirty="0"/>
              <a:t> Autoimmune Hepatitis: </a:t>
            </a:r>
            <a:r>
              <a:rPr lang="de-CH" dirty="0" err="1"/>
              <a:t>Corticosteroids</a:t>
            </a:r>
            <a:r>
              <a:rPr lang="de-CH" dirty="0"/>
              <a:t> </a:t>
            </a:r>
            <a:r>
              <a:rPr lang="de-CH" dirty="0" err="1"/>
              <a:t>or</a:t>
            </a:r>
            <a:r>
              <a:rPr lang="de-CH" dirty="0"/>
              <a:t> </a:t>
            </a:r>
            <a:r>
              <a:rPr lang="de-CH" dirty="0" err="1"/>
              <a:t>Liver</a:t>
            </a:r>
            <a:r>
              <a:rPr lang="de-CH" dirty="0"/>
              <a:t> Transplantation?</a:t>
            </a:r>
            <a:br>
              <a:rPr lang="de-CH" dirty="0"/>
            </a:br>
            <a:endParaRPr lang="de-DE" dirty="0"/>
          </a:p>
          <a:p>
            <a:endParaRPr lang="de-DE" dirty="0"/>
          </a:p>
        </p:txBody>
      </p:sp>
      <p:sp>
        <p:nvSpPr>
          <p:cNvPr id="4" name="Datumsplatzhalter 3"/>
          <p:cNvSpPr>
            <a:spLocks noGrp="1"/>
          </p:cNvSpPr>
          <p:nvPr>
            <p:ph type="dt" sz="half" idx="12"/>
          </p:nvPr>
        </p:nvSpPr>
        <p:spPr/>
        <p:txBody>
          <a:bodyPr/>
          <a:lstStyle/>
          <a:p>
            <a:r>
              <a:rPr lang="de-DE" dirty="0" smtClean="0"/>
              <a:t>08.08.2019</a:t>
            </a:r>
            <a:endParaRPr lang="de-DE" dirty="0"/>
          </a:p>
        </p:txBody>
      </p:sp>
      <p:sp>
        <p:nvSpPr>
          <p:cNvPr id="5" name="Textplatzhalter 4"/>
          <p:cNvSpPr>
            <a:spLocks noGrp="1"/>
          </p:cNvSpPr>
          <p:nvPr>
            <p:ph type="body" sz="quarter" idx="13"/>
          </p:nvPr>
        </p:nvSpPr>
        <p:spPr/>
        <p:txBody>
          <a:bodyPr/>
          <a:lstStyle/>
          <a:p>
            <a:r>
              <a:rPr lang="en-US" sz="1600" dirty="0" smtClean="0"/>
              <a:t>AIH is an important cause of ALF and ALF-UO</a:t>
            </a:r>
          </a:p>
          <a:p>
            <a:r>
              <a:rPr lang="en-US" sz="1600" dirty="0" smtClean="0"/>
              <a:t>Percentages of patients with AIH who develop ALF vary (59-69% or less?)</a:t>
            </a:r>
            <a:endParaRPr lang="en-US" sz="1600" dirty="0"/>
          </a:p>
        </p:txBody>
      </p:sp>
      <p:sp>
        <p:nvSpPr>
          <p:cNvPr id="6" name="Titel 5"/>
          <p:cNvSpPr>
            <a:spLocks noGrp="1"/>
          </p:cNvSpPr>
          <p:nvPr>
            <p:ph type="title"/>
          </p:nvPr>
        </p:nvSpPr>
        <p:spPr/>
        <p:txBody>
          <a:bodyPr/>
          <a:lstStyle/>
          <a:p>
            <a:r>
              <a:rPr lang="en-US" dirty="0" smtClean="0"/>
              <a:t>AS-AIH as a cause of ALF</a:t>
            </a:r>
            <a:endParaRPr lang="en-US" dirty="0"/>
          </a:p>
        </p:txBody>
      </p:sp>
    </p:spTree>
    <p:extLst>
      <p:ext uri="{BB962C8B-B14F-4D97-AF65-F5344CB8AC3E}">
        <p14:creationId xmlns:p14="http://schemas.microsoft.com/office/powerpoint/2010/main" val="1778588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22C43A00-C0E5-F64E-B7F3-B20E065A2C7A}" type="slidenum">
              <a:rPr lang="de-DE" smtClean="0"/>
              <a:pPr/>
              <a:t>6</a:t>
            </a:fld>
            <a:endParaRPr lang="de-DE" dirty="0"/>
          </a:p>
        </p:txBody>
      </p:sp>
      <p:sp>
        <p:nvSpPr>
          <p:cNvPr id="3" name="Fußzeilenplatzhalter 2"/>
          <p:cNvSpPr>
            <a:spLocks noGrp="1"/>
          </p:cNvSpPr>
          <p:nvPr>
            <p:ph type="ftr" sz="quarter" idx="11"/>
          </p:nvPr>
        </p:nvSpPr>
        <p:spPr/>
        <p:txBody>
          <a:bodyPr/>
          <a:lstStyle/>
          <a:p>
            <a:r>
              <a:rPr lang="de-CH" dirty="0" err="1"/>
              <a:t>Acute</a:t>
            </a:r>
            <a:r>
              <a:rPr lang="de-CH" dirty="0"/>
              <a:t> </a:t>
            </a:r>
            <a:r>
              <a:rPr lang="en-US" dirty="0"/>
              <a:t>Severe</a:t>
            </a:r>
            <a:r>
              <a:rPr lang="de-CH" dirty="0"/>
              <a:t> Autoimmune Hepatitis: </a:t>
            </a:r>
            <a:r>
              <a:rPr lang="de-CH" dirty="0" err="1"/>
              <a:t>Corticosteroids</a:t>
            </a:r>
            <a:r>
              <a:rPr lang="de-CH" dirty="0"/>
              <a:t> </a:t>
            </a:r>
            <a:r>
              <a:rPr lang="de-CH" dirty="0" err="1"/>
              <a:t>or</a:t>
            </a:r>
            <a:r>
              <a:rPr lang="de-CH" dirty="0"/>
              <a:t> </a:t>
            </a:r>
            <a:r>
              <a:rPr lang="de-CH" dirty="0" err="1"/>
              <a:t>Liver</a:t>
            </a:r>
            <a:r>
              <a:rPr lang="de-CH" dirty="0"/>
              <a:t> Transplantation?</a:t>
            </a:r>
            <a:br>
              <a:rPr lang="de-CH" dirty="0"/>
            </a:br>
            <a:endParaRPr lang="de-DE" dirty="0"/>
          </a:p>
          <a:p>
            <a:endParaRPr lang="de-DE" dirty="0"/>
          </a:p>
          <a:p>
            <a:endParaRPr lang="de-DE" dirty="0"/>
          </a:p>
        </p:txBody>
      </p:sp>
      <p:sp>
        <p:nvSpPr>
          <p:cNvPr id="4" name="Datumsplatzhalter 3"/>
          <p:cNvSpPr>
            <a:spLocks noGrp="1"/>
          </p:cNvSpPr>
          <p:nvPr>
            <p:ph type="dt" sz="half" idx="12"/>
          </p:nvPr>
        </p:nvSpPr>
        <p:spPr/>
        <p:txBody>
          <a:bodyPr/>
          <a:lstStyle/>
          <a:p>
            <a:r>
              <a:rPr lang="de-DE" dirty="0" smtClean="0"/>
              <a:t>08.08.2019</a:t>
            </a:r>
            <a:endParaRPr lang="de-DE" dirty="0"/>
          </a:p>
        </p:txBody>
      </p:sp>
      <p:sp>
        <p:nvSpPr>
          <p:cNvPr id="5" name="Textplatzhalter 4"/>
          <p:cNvSpPr>
            <a:spLocks noGrp="1"/>
          </p:cNvSpPr>
          <p:nvPr>
            <p:ph type="body" sz="quarter" idx="13"/>
          </p:nvPr>
        </p:nvSpPr>
        <p:spPr/>
        <p:txBody>
          <a:bodyPr/>
          <a:lstStyle/>
          <a:p>
            <a:pPr marL="0" indent="0">
              <a:buNone/>
            </a:pPr>
            <a:r>
              <a:rPr lang="en-US" sz="1600" dirty="0" smtClean="0"/>
              <a:t>Certain ethnicities may be prone to developing a more complicated course of AIH</a:t>
            </a:r>
          </a:p>
          <a:p>
            <a:r>
              <a:rPr lang="en-US" sz="1600" b="1" dirty="0" smtClean="0"/>
              <a:t>Brazil</a:t>
            </a:r>
            <a:r>
              <a:rPr lang="en-US" sz="1600" dirty="0" smtClean="0"/>
              <a:t> vs. USA</a:t>
            </a:r>
          </a:p>
          <a:p>
            <a:r>
              <a:rPr lang="en-US" sz="1600" dirty="0" smtClean="0"/>
              <a:t>West vs. </a:t>
            </a:r>
            <a:r>
              <a:rPr lang="en-US" sz="1600" b="1" dirty="0" smtClean="0"/>
              <a:t>Japanese</a:t>
            </a:r>
          </a:p>
          <a:p>
            <a:r>
              <a:rPr lang="en-US" sz="1600" b="1" dirty="0" smtClean="0"/>
              <a:t>Black </a:t>
            </a:r>
            <a:r>
              <a:rPr lang="en-US" sz="1600" dirty="0" smtClean="0"/>
              <a:t>vs. non-black</a:t>
            </a:r>
          </a:p>
          <a:p>
            <a:endParaRPr lang="en-US" sz="1600" dirty="0"/>
          </a:p>
          <a:p>
            <a:pPr marL="0" indent="0">
              <a:buNone/>
            </a:pPr>
            <a:r>
              <a:rPr lang="en-US" sz="1600" dirty="0" smtClean="0"/>
              <a:t>HLA-DR3, DR7 in type 2 AIH</a:t>
            </a:r>
          </a:p>
          <a:p>
            <a:pPr marL="0" indent="0">
              <a:buNone/>
            </a:pPr>
            <a:endParaRPr lang="en-US" sz="1600" dirty="0" smtClean="0"/>
          </a:p>
        </p:txBody>
      </p:sp>
      <p:sp>
        <p:nvSpPr>
          <p:cNvPr id="6" name="Titel 5"/>
          <p:cNvSpPr>
            <a:spLocks noGrp="1"/>
          </p:cNvSpPr>
          <p:nvPr>
            <p:ph type="title"/>
          </p:nvPr>
        </p:nvSpPr>
        <p:spPr/>
        <p:txBody>
          <a:bodyPr/>
          <a:lstStyle/>
          <a:p>
            <a:r>
              <a:rPr lang="en-US" dirty="0" smtClean="0"/>
              <a:t>Epidemiology</a:t>
            </a:r>
            <a:endParaRPr lang="en-US" dirty="0"/>
          </a:p>
        </p:txBody>
      </p:sp>
    </p:spTree>
    <p:extLst>
      <p:ext uri="{BB962C8B-B14F-4D97-AF65-F5344CB8AC3E}">
        <p14:creationId xmlns:p14="http://schemas.microsoft.com/office/powerpoint/2010/main" val="1115076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22C43A00-C0E5-F64E-B7F3-B20E065A2C7A}" type="slidenum">
              <a:rPr lang="de-DE" smtClean="0"/>
              <a:pPr/>
              <a:t>7</a:t>
            </a:fld>
            <a:endParaRPr lang="de-DE" dirty="0"/>
          </a:p>
        </p:txBody>
      </p:sp>
      <p:sp>
        <p:nvSpPr>
          <p:cNvPr id="3" name="Fußzeilenplatzhalter 2"/>
          <p:cNvSpPr>
            <a:spLocks noGrp="1"/>
          </p:cNvSpPr>
          <p:nvPr>
            <p:ph type="ftr" sz="quarter" idx="11"/>
          </p:nvPr>
        </p:nvSpPr>
        <p:spPr/>
        <p:txBody>
          <a:bodyPr/>
          <a:lstStyle/>
          <a:p>
            <a:r>
              <a:rPr lang="de-CH" dirty="0" err="1"/>
              <a:t>Acute</a:t>
            </a:r>
            <a:r>
              <a:rPr lang="de-CH" dirty="0"/>
              <a:t> </a:t>
            </a:r>
            <a:r>
              <a:rPr lang="en-US" dirty="0"/>
              <a:t>Severe</a:t>
            </a:r>
            <a:r>
              <a:rPr lang="de-CH" dirty="0"/>
              <a:t> Autoimmune Hepatitis: </a:t>
            </a:r>
            <a:r>
              <a:rPr lang="de-CH" dirty="0" err="1"/>
              <a:t>Corticosteroids</a:t>
            </a:r>
            <a:r>
              <a:rPr lang="de-CH" dirty="0"/>
              <a:t> </a:t>
            </a:r>
            <a:r>
              <a:rPr lang="de-CH" dirty="0" err="1"/>
              <a:t>or</a:t>
            </a:r>
            <a:r>
              <a:rPr lang="de-CH" dirty="0"/>
              <a:t> </a:t>
            </a:r>
            <a:r>
              <a:rPr lang="de-CH" dirty="0" err="1"/>
              <a:t>Liver</a:t>
            </a:r>
            <a:r>
              <a:rPr lang="de-CH" dirty="0"/>
              <a:t> Transplantation?</a:t>
            </a:r>
            <a:br>
              <a:rPr lang="de-CH" dirty="0"/>
            </a:br>
            <a:endParaRPr lang="de-DE" dirty="0"/>
          </a:p>
          <a:p>
            <a:endParaRPr lang="de-DE" dirty="0"/>
          </a:p>
          <a:p>
            <a:endParaRPr lang="de-DE" dirty="0"/>
          </a:p>
        </p:txBody>
      </p:sp>
      <p:sp>
        <p:nvSpPr>
          <p:cNvPr id="4" name="Datumsplatzhalter 3"/>
          <p:cNvSpPr>
            <a:spLocks noGrp="1"/>
          </p:cNvSpPr>
          <p:nvPr>
            <p:ph type="dt" sz="half" idx="12"/>
          </p:nvPr>
        </p:nvSpPr>
        <p:spPr/>
        <p:txBody>
          <a:bodyPr/>
          <a:lstStyle/>
          <a:p>
            <a:r>
              <a:rPr lang="de-DE" dirty="0" smtClean="0"/>
              <a:t>08.08.2019</a:t>
            </a:r>
            <a:endParaRPr lang="de-DE" dirty="0"/>
          </a:p>
        </p:txBody>
      </p:sp>
      <p:pic>
        <p:nvPicPr>
          <p:cNvPr id="7" name="Grafik 6"/>
          <p:cNvPicPr>
            <a:picLocks noChangeAspect="1"/>
          </p:cNvPicPr>
          <p:nvPr/>
        </p:nvPicPr>
        <p:blipFill>
          <a:blip r:embed="rId2"/>
          <a:stretch>
            <a:fillRect/>
          </a:stretch>
        </p:blipFill>
        <p:spPr>
          <a:xfrm>
            <a:off x="539748" y="1164272"/>
            <a:ext cx="4071782" cy="5262104"/>
          </a:xfrm>
          <a:prstGeom prst="rect">
            <a:avLst/>
          </a:prstGeom>
        </p:spPr>
      </p:pic>
      <p:sp>
        <p:nvSpPr>
          <p:cNvPr id="6" name="Titel 5"/>
          <p:cNvSpPr>
            <a:spLocks noGrp="1"/>
          </p:cNvSpPr>
          <p:nvPr>
            <p:ph type="title"/>
          </p:nvPr>
        </p:nvSpPr>
        <p:spPr/>
        <p:txBody>
          <a:bodyPr/>
          <a:lstStyle/>
          <a:p>
            <a:r>
              <a:rPr lang="en-US" dirty="0" smtClean="0"/>
              <a:t>Diagnostic criteria of AS-AIH and ALF</a:t>
            </a:r>
            <a:endParaRPr lang="en-US" dirty="0"/>
          </a:p>
        </p:txBody>
      </p:sp>
      <p:pic>
        <p:nvPicPr>
          <p:cNvPr id="8" name="Grafik 7"/>
          <p:cNvPicPr>
            <a:picLocks noChangeAspect="1"/>
          </p:cNvPicPr>
          <p:nvPr/>
        </p:nvPicPr>
        <p:blipFill>
          <a:blip r:embed="rId3"/>
          <a:stretch>
            <a:fillRect/>
          </a:stretch>
        </p:blipFill>
        <p:spPr>
          <a:xfrm>
            <a:off x="4722730" y="1482301"/>
            <a:ext cx="3886920" cy="1921573"/>
          </a:xfrm>
          <a:prstGeom prst="rect">
            <a:avLst/>
          </a:prstGeom>
        </p:spPr>
      </p:pic>
      <p:sp>
        <p:nvSpPr>
          <p:cNvPr id="9" name="Textfeld 8"/>
          <p:cNvSpPr txBox="1"/>
          <p:nvPr/>
        </p:nvSpPr>
        <p:spPr>
          <a:xfrm>
            <a:off x="4764939" y="6118659"/>
            <a:ext cx="3998120" cy="184666"/>
          </a:xfrm>
          <a:prstGeom prst="rect">
            <a:avLst/>
          </a:prstGeom>
          <a:noFill/>
        </p:spPr>
        <p:txBody>
          <a:bodyPr wrap="square" rtlCol="0">
            <a:spAutoFit/>
          </a:bodyPr>
          <a:lstStyle/>
          <a:p>
            <a:r>
              <a:rPr lang="en-US" sz="600" dirty="0" smtClean="0"/>
              <a:t>Liberal R et al. Diagnostic </a:t>
            </a:r>
            <a:r>
              <a:rPr lang="en-US" sz="600" dirty="0"/>
              <a:t>criteria of autoimmune </a:t>
            </a:r>
            <a:r>
              <a:rPr lang="en-US" sz="600" dirty="0" smtClean="0"/>
              <a:t>hepatitis, </a:t>
            </a:r>
            <a:r>
              <a:rPr lang="en-US" sz="600" dirty="0" err="1" smtClean="0"/>
              <a:t>Autoimmun</a:t>
            </a:r>
            <a:r>
              <a:rPr lang="en-US" sz="600" dirty="0" smtClean="0"/>
              <a:t> Rev.</a:t>
            </a:r>
            <a:r>
              <a:rPr lang="de-CH" sz="600" dirty="0" smtClean="0"/>
              <a:t> </a:t>
            </a:r>
            <a:r>
              <a:rPr lang="de-CH" sz="600" dirty="0"/>
              <a:t>2014 Apr-May;13(4-5):435-40</a:t>
            </a:r>
            <a:endParaRPr lang="en-US" sz="600" dirty="0"/>
          </a:p>
        </p:txBody>
      </p:sp>
    </p:spTree>
    <p:extLst>
      <p:ext uri="{BB962C8B-B14F-4D97-AF65-F5344CB8AC3E}">
        <p14:creationId xmlns:p14="http://schemas.microsoft.com/office/powerpoint/2010/main" val="1285895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a:xfrm>
            <a:off x="8301616" y="6593840"/>
            <a:ext cx="308036" cy="137953"/>
          </a:xfrm>
        </p:spPr>
        <p:txBody>
          <a:bodyPr/>
          <a:lstStyle/>
          <a:p>
            <a:fld id="{22C43A00-C0E5-F64E-B7F3-B20E065A2C7A}" type="slidenum">
              <a:rPr lang="de-DE" smtClean="0"/>
              <a:pPr/>
              <a:t>8</a:t>
            </a:fld>
            <a:endParaRPr lang="de-DE" dirty="0"/>
          </a:p>
        </p:txBody>
      </p:sp>
      <p:sp>
        <p:nvSpPr>
          <p:cNvPr id="3" name="Fußzeilenplatzhalter 2"/>
          <p:cNvSpPr>
            <a:spLocks noGrp="1"/>
          </p:cNvSpPr>
          <p:nvPr>
            <p:ph type="ftr" sz="quarter" idx="11"/>
          </p:nvPr>
        </p:nvSpPr>
        <p:spPr>
          <a:xfrm>
            <a:off x="1279914" y="6593840"/>
            <a:ext cx="5484087" cy="137954"/>
          </a:xfrm>
        </p:spPr>
        <p:txBody>
          <a:bodyPr/>
          <a:lstStyle/>
          <a:p>
            <a:r>
              <a:rPr lang="de-CH" dirty="0" err="1" smtClean="0"/>
              <a:t>Acute</a:t>
            </a:r>
            <a:r>
              <a:rPr lang="de-CH" dirty="0" smtClean="0"/>
              <a:t> </a:t>
            </a:r>
            <a:r>
              <a:rPr lang="en-US" dirty="0"/>
              <a:t>Severe</a:t>
            </a:r>
            <a:r>
              <a:rPr lang="de-CH" dirty="0"/>
              <a:t> Autoimmune Hepatitis: </a:t>
            </a:r>
            <a:r>
              <a:rPr lang="de-CH" dirty="0" err="1"/>
              <a:t>Corticosteroids</a:t>
            </a:r>
            <a:r>
              <a:rPr lang="de-CH" dirty="0"/>
              <a:t> </a:t>
            </a:r>
            <a:r>
              <a:rPr lang="de-CH" dirty="0" err="1"/>
              <a:t>or</a:t>
            </a:r>
            <a:r>
              <a:rPr lang="de-CH" dirty="0"/>
              <a:t> </a:t>
            </a:r>
            <a:r>
              <a:rPr lang="de-CH" dirty="0" err="1"/>
              <a:t>Liver</a:t>
            </a:r>
            <a:r>
              <a:rPr lang="de-CH" dirty="0"/>
              <a:t> Transplantation</a:t>
            </a:r>
            <a:r>
              <a:rPr lang="de-CH" dirty="0" smtClean="0"/>
              <a:t>?</a:t>
            </a:r>
            <a:endParaRPr lang="de-DE" dirty="0"/>
          </a:p>
        </p:txBody>
      </p:sp>
      <p:sp>
        <p:nvSpPr>
          <p:cNvPr id="4" name="Datumsplatzhalter 3"/>
          <p:cNvSpPr>
            <a:spLocks noGrp="1"/>
          </p:cNvSpPr>
          <p:nvPr>
            <p:ph type="dt" sz="half" idx="12"/>
          </p:nvPr>
        </p:nvSpPr>
        <p:spPr>
          <a:xfrm>
            <a:off x="7477129" y="6593840"/>
            <a:ext cx="824487" cy="137953"/>
          </a:xfrm>
        </p:spPr>
        <p:txBody>
          <a:bodyPr/>
          <a:lstStyle/>
          <a:p>
            <a:r>
              <a:rPr lang="de-DE" dirty="0" smtClean="0"/>
              <a:t>08.08.2019</a:t>
            </a:r>
            <a:endParaRPr lang="de-DE" dirty="0"/>
          </a:p>
        </p:txBody>
      </p:sp>
      <p:sp>
        <p:nvSpPr>
          <p:cNvPr id="5" name="Textplatzhalter 4"/>
          <p:cNvSpPr>
            <a:spLocks noGrp="1"/>
          </p:cNvSpPr>
          <p:nvPr>
            <p:ph type="body" sz="quarter" idx="13"/>
          </p:nvPr>
        </p:nvSpPr>
        <p:spPr>
          <a:xfrm>
            <a:off x="539752" y="1520824"/>
            <a:ext cx="8069263" cy="4645025"/>
          </a:xfrm>
        </p:spPr>
        <p:txBody>
          <a:bodyPr/>
          <a:lstStyle/>
          <a:p>
            <a:pPr marL="0" indent="0">
              <a:buNone/>
            </a:pPr>
            <a:r>
              <a:rPr lang="en-US" sz="1600" dirty="0"/>
              <a:t>A</a:t>
            </a:r>
            <a:r>
              <a:rPr lang="en-US" sz="1600" dirty="0" smtClean="0"/>
              <a:t>cute vs. chronic AIH</a:t>
            </a:r>
          </a:p>
          <a:p>
            <a:r>
              <a:rPr lang="en-US" sz="1600" dirty="0" smtClean="0"/>
              <a:t>More common in acute AIH: jaundice, anorexia, higher bilirubin and INR, “typical” histological features</a:t>
            </a:r>
          </a:p>
          <a:p>
            <a:r>
              <a:rPr lang="en-US" sz="1600" dirty="0" smtClean="0"/>
              <a:t>No difference in fibrosis stage – preexisting liver disease in acute cases?</a:t>
            </a:r>
          </a:p>
          <a:p>
            <a:endParaRPr lang="en-US" sz="1600" dirty="0"/>
          </a:p>
          <a:p>
            <a:pPr marL="0" indent="0">
              <a:buNone/>
            </a:pPr>
            <a:r>
              <a:rPr lang="en-US" sz="1600" dirty="0" smtClean="0"/>
              <a:t>Acute AIH</a:t>
            </a:r>
          </a:p>
          <a:p>
            <a:r>
              <a:rPr lang="en-US" sz="1600" dirty="0" smtClean="0"/>
              <a:t>Antibodies, IgG not necessarily pos./increased – sign for severe AIH?</a:t>
            </a:r>
          </a:p>
          <a:p>
            <a:endParaRPr lang="en-US" sz="1600" dirty="0"/>
          </a:p>
          <a:p>
            <a:pPr marL="0" indent="0">
              <a:buNone/>
            </a:pPr>
            <a:r>
              <a:rPr lang="en-US" sz="1600" dirty="0" smtClean="0"/>
              <a:t>Imaging limited in AS-AIH</a:t>
            </a:r>
          </a:p>
        </p:txBody>
      </p:sp>
      <p:sp>
        <p:nvSpPr>
          <p:cNvPr id="6" name="Titel 5"/>
          <p:cNvSpPr>
            <a:spLocks noGrp="1"/>
          </p:cNvSpPr>
          <p:nvPr>
            <p:ph type="title"/>
          </p:nvPr>
        </p:nvSpPr>
        <p:spPr>
          <a:xfrm>
            <a:off x="539750" y="728662"/>
            <a:ext cx="8064502" cy="435609"/>
          </a:xfrm>
        </p:spPr>
        <p:txBody>
          <a:bodyPr/>
          <a:lstStyle/>
          <a:p>
            <a:r>
              <a:rPr lang="en-US" sz="2400" dirty="0" smtClean="0"/>
              <a:t>Clinical, laboratory, and radiological features of AS-AIH</a:t>
            </a:r>
            <a:endParaRPr lang="en-US" sz="2400" dirty="0"/>
          </a:p>
        </p:txBody>
      </p:sp>
    </p:spTree>
    <p:extLst>
      <p:ext uri="{BB962C8B-B14F-4D97-AF65-F5344CB8AC3E}">
        <p14:creationId xmlns:p14="http://schemas.microsoft.com/office/powerpoint/2010/main" val="1403889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22C43A00-C0E5-F64E-B7F3-B20E065A2C7A}" type="slidenum">
              <a:rPr lang="de-DE" smtClean="0"/>
              <a:pPr/>
              <a:t>9</a:t>
            </a:fld>
            <a:endParaRPr lang="de-DE" dirty="0"/>
          </a:p>
        </p:txBody>
      </p:sp>
      <p:sp>
        <p:nvSpPr>
          <p:cNvPr id="3" name="Fußzeilenplatzhalter 2"/>
          <p:cNvSpPr>
            <a:spLocks noGrp="1"/>
          </p:cNvSpPr>
          <p:nvPr>
            <p:ph type="ftr" sz="quarter" idx="11"/>
          </p:nvPr>
        </p:nvSpPr>
        <p:spPr/>
        <p:txBody>
          <a:bodyPr/>
          <a:lstStyle/>
          <a:p>
            <a:r>
              <a:rPr lang="de-CH" dirty="0" err="1"/>
              <a:t>Acute</a:t>
            </a:r>
            <a:r>
              <a:rPr lang="de-CH" dirty="0"/>
              <a:t> </a:t>
            </a:r>
            <a:r>
              <a:rPr lang="en-US" dirty="0"/>
              <a:t>Severe</a:t>
            </a:r>
            <a:r>
              <a:rPr lang="de-CH" dirty="0"/>
              <a:t> Autoimmune Hepatitis: </a:t>
            </a:r>
            <a:r>
              <a:rPr lang="de-CH" dirty="0" err="1"/>
              <a:t>Corticosteroids</a:t>
            </a:r>
            <a:r>
              <a:rPr lang="de-CH" dirty="0"/>
              <a:t> </a:t>
            </a:r>
            <a:r>
              <a:rPr lang="de-CH" dirty="0" err="1"/>
              <a:t>or</a:t>
            </a:r>
            <a:r>
              <a:rPr lang="de-CH" dirty="0"/>
              <a:t> </a:t>
            </a:r>
            <a:r>
              <a:rPr lang="de-CH" dirty="0" err="1"/>
              <a:t>Liver</a:t>
            </a:r>
            <a:r>
              <a:rPr lang="de-CH" dirty="0"/>
              <a:t> Transplantation?</a:t>
            </a:r>
            <a:br>
              <a:rPr lang="de-CH" dirty="0"/>
            </a:br>
            <a:endParaRPr lang="de-DE" dirty="0"/>
          </a:p>
          <a:p>
            <a:endParaRPr lang="de-DE" dirty="0"/>
          </a:p>
          <a:p>
            <a:endParaRPr lang="de-DE" dirty="0"/>
          </a:p>
          <a:p>
            <a:endParaRPr lang="de-DE" dirty="0"/>
          </a:p>
        </p:txBody>
      </p:sp>
      <p:sp>
        <p:nvSpPr>
          <p:cNvPr id="4" name="Datumsplatzhalter 3"/>
          <p:cNvSpPr>
            <a:spLocks noGrp="1"/>
          </p:cNvSpPr>
          <p:nvPr>
            <p:ph type="dt" sz="half" idx="12"/>
          </p:nvPr>
        </p:nvSpPr>
        <p:spPr/>
        <p:txBody>
          <a:bodyPr/>
          <a:lstStyle/>
          <a:p>
            <a:r>
              <a:rPr lang="de-DE" dirty="0" smtClean="0"/>
              <a:t>08.08.2019</a:t>
            </a:r>
            <a:endParaRPr lang="de-DE" dirty="0"/>
          </a:p>
        </p:txBody>
      </p:sp>
      <p:sp>
        <p:nvSpPr>
          <p:cNvPr id="5" name="Textplatzhalter 4"/>
          <p:cNvSpPr>
            <a:spLocks noGrp="1"/>
          </p:cNvSpPr>
          <p:nvPr>
            <p:ph type="body" sz="quarter" idx="13"/>
          </p:nvPr>
        </p:nvSpPr>
        <p:spPr>
          <a:xfrm>
            <a:off x="539750" y="1520825"/>
            <a:ext cx="8069263" cy="4933315"/>
          </a:xfrm>
        </p:spPr>
        <p:txBody>
          <a:bodyPr/>
          <a:lstStyle/>
          <a:p>
            <a:pPr marL="0" indent="0">
              <a:lnSpc>
                <a:spcPct val="150000"/>
              </a:lnSpc>
              <a:buNone/>
            </a:pPr>
            <a:r>
              <a:rPr lang="en-US" sz="1400" dirty="0" smtClean="0"/>
              <a:t>Diagnosis and excluding differential diagnoses </a:t>
            </a:r>
          </a:p>
          <a:p>
            <a:pPr marL="0" indent="0">
              <a:lnSpc>
                <a:spcPct val="150000"/>
              </a:lnSpc>
              <a:buNone/>
            </a:pPr>
            <a:r>
              <a:rPr lang="en-US" sz="1400" dirty="0" smtClean="0"/>
              <a:t>Timing!</a:t>
            </a:r>
          </a:p>
          <a:p>
            <a:pPr marL="0" indent="0">
              <a:lnSpc>
                <a:spcPct val="150000"/>
              </a:lnSpc>
              <a:buNone/>
            </a:pPr>
            <a:endParaRPr lang="en-US" sz="1400" dirty="0" smtClean="0"/>
          </a:p>
          <a:p>
            <a:pPr marL="0" indent="0">
              <a:lnSpc>
                <a:spcPct val="150000"/>
              </a:lnSpc>
              <a:buNone/>
            </a:pPr>
            <a:r>
              <a:rPr lang="en-US" sz="1400" u="sng" dirty="0" smtClean="0"/>
              <a:t>Acute onset AIH</a:t>
            </a:r>
          </a:p>
          <a:p>
            <a:pPr>
              <a:lnSpc>
                <a:spcPct val="150000"/>
              </a:lnSpc>
            </a:pPr>
            <a:r>
              <a:rPr lang="en-US" sz="1400" dirty="0" err="1" smtClean="0"/>
              <a:t>Centrilobular</a:t>
            </a:r>
            <a:r>
              <a:rPr lang="en-US" sz="1400" dirty="0" smtClean="0"/>
              <a:t> necrosis</a:t>
            </a:r>
          </a:p>
          <a:p>
            <a:pPr marL="0" indent="0">
              <a:lnSpc>
                <a:spcPct val="150000"/>
              </a:lnSpc>
              <a:buNone/>
            </a:pPr>
            <a:r>
              <a:rPr lang="en-US" sz="1400" u="sng" dirty="0"/>
              <a:t>AS-AIH</a:t>
            </a:r>
          </a:p>
          <a:p>
            <a:pPr>
              <a:lnSpc>
                <a:spcPct val="150000"/>
              </a:lnSpc>
            </a:pPr>
            <a:r>
              <a:rPr lang="en-US" sz="1400" dirty="0"/>
              <a:t>Necrosis around central </a:t>
            </a:r>
            <a:r>
              <a:rPr lang="en-US" sz="1400" dirty="0" smtClean="0"/>
              <a:t>vein, </a:t>
            </a:r>
            <a:r>
              <a:rPr lang="en-US" sz="1400" dirty="0" err="1" smtClean="0"/>
              <a:t>centrilobular</a:t>
            </a:r>
            <a:r>
              <a:rPr lang="en-US" sz="1400" dirty="0" smtClean="0"/>
              <a:t>/</a:t>
            </a:r>
            <a:r>
              <a:rPr lang="en-US" sz="1400" dirty="0" err="1" smtClean="0"/>
              <a:t>multiacinar</a:t>
            </a:r>
            <a:r>
              <a:rPr lang="en-US" sz="1400" dirty="0" smtClean="0"/>
              <a:t> necrosis</a:t>
            </a:r>
          </a:p>
          <a:p>
            <a:pPr>
              <a:lnSpc>
                <a:spcPct val="150000"/>
              </a:lnSpc>
            </a:pPr>
            <a:r>
              <a:rPr lang="en-US" sz="1400" dirty="0" err="1" smtClean="0"/>
              <a:t>Plasmacell</a:t>
            </a:r>
            <a:r>
              <a:rPr lang="en-US" sz="1400" dirty="0" smtClean="0"/>
              <a:t> enrichment, lymphoid aggregates, central </a:t>
            </a:r>
            <a:r>
              <a:rPr lang="en-US" sz="1400" dirty="0" err="1" smtClean="0"/>
              <a:t>venulitis</a:t>
            </a:r>
            <a:endParaRPr lang="en-US" sz="1400" dirty="0"/>
          </a:p>
          <a:p>
            <a:pPr marL="0" indent="0">
              <a:lnSpc>
                <a:spcPct val="150000"/>
              </a:lnSpc>
              <a:buNone/>
            </a:pPr>
            <a:r>
              <a:rPr lang="en-US" sz="1400" u="sng" dirty="0" smtClean="0"/>
              <a:t>Chronic (active) AIH</a:t>
            </a:r>
          </a:p>
          <a:p>
            <a:pPr>
              <a:lnSpc>
                <a:spcPct val="150000"/>
              </a:lnSpc>
            </a:pPr>
            <a:r>
              <a:rPr lang="en-US" sz="1400" dirty="0" smtClean="0"/>
              <a:t>Interface hepatitis, portal inflammation (plasma cells), </a:t>
            </a:r>
            <a:r>
              <a:rPr lang="en-US" sz="1400" dirty="0" err="1" smtClean="0"/>
              <a:t>rossettes</a:t>
            </a:r>
            <a:endParaRPr lang="en-US" sz="1400" dirty="0" smtClean="0"/>
          </a:p>
          <a:p>
            <a:pPr>
              <a:lnSpc>
                <a:spcPct val="150000"/>
              </a:lnSpc>
            </a:pPr>
            <a:r>
              <a:rPr lang="en-US" sz="1400" dirty="0" smtClean="0"/>
              <a:t>fibrosis</a:t>
            </a:r>
          </a:p>
        </p:txBody>
      </p:sp>
      <p:sp>
        <p:nvSpPr>
          <p:cNvPr id="6" name="Titel 5"/>
          <p:cNvSpPr>
            <a:spLocks noGrp="1"/>
          </p:cNvSpPr>
          <p:nvPr>
            <p:ph type="title"/>
          </p:nvPr>
        </p:nvSpPr>
        <p:spPr/>
        <p:txBody>
          <a:bodyPr/>
          <a:lstStyle/>
          <a:p>
            <a:r>
              <a:rPr lang="en-US" dirty="0" smtClean="0"/>
              <a:t>Histological features of AS-AIH</a:t>
            </a:r>
            <a:endParaRPr lang="en-US" dirty="0"/>
          </a:p>
        </p:txBody>
      </p:sp>
    </p:spTree>
    <p:extLst>
      <p:ext uri="{BB962C8B-B14F-4D97-AF65-F5344CB8AC3E}">
        <p14:creationId xmlns:p14="http://schemas.microsoft.com/office/powerpoint/2010/main" val="1536705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 Titel Insel Gruppe">
  <a:themeElements>
    <a:clrScheme name="Benutzerdefiniert 1">
      <a:dk1>
        <a:srgbClr val="000000"/>
      </a:dk1>
      <a:lt1>
        <a:srgbClr val="FFFFFF"/>
      </a:lt1>
      <a:dk2>
        <a:srgbClr val="666F77"/>
      </a:dk2>
      <a:lt2>
        <a:srgbClr val="009770"/>
      </a:lt2>
      <a:accent1>
        <a:srgbClr val="666E77"/>
      </a:accent1>
      <a:accent2>
        <a:srgbClr val="009670"/>
      </a:accent2>
      <a:accent3>
        <a:srgbClr val="6CA3D9"/>
      </a:accent3>
      <a:accent4>
        <a:srgbClr val="E3C9D5"/>
      </a:accent4>
      <a:accent5>
        <a:srgbClr val="666D77"/>
      </a:accent5>
      <a:accent6>
        <a:srgbClr val="009570"/>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Design">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sel-Gruppe_ppt-Vorlage" id="{08D16AAD-1E68-4B08-A5DB-302310BF617F}" vid="{55DB5ADD-4A98-4511-B34D-01FED0B5DAB5}"/>
    </a:ext>
  </a:extLst>
</a:theme>
</file>

<file path=ppt/theme/theme2.xml><?xml version="1.0" encoding="utf-8"?>
<a:theme xmlns:a="http://schemas.openxmlformats.org/drawingml/2006/main" name="Master Inhalt Insel Gruppe">
  <a:themeElements>
    <a:clrScheme name="Inselfarben">
      <a:dk1>
        <a:srgbClr val="000000"/>
      </a:dk1>
      <a:lt1>
        <a:srgbClr val="FFFFFF"/>
      </a:lt1>
      <a:dk2>
        <a:srgbClr val="666F77"/>
      </a:dk2>
      <a:lt2>
        <a:srgbClr val="009770"/>
      </a:lt2>
      <a:accent1>
        <a:srgbClr val="666E77"/>
      </a:accent1>
      <a:accent2>
        <a:srgbClr val="009670"/>
      </a:accent2>
      <a:accent3>
        <a:srgbClr val="6CA3D9"/>
      </a:accent3>
      <a:accent4>
        <a:srgbClr val="E5CBD6"/>
      </a:accent4>
      <a:accent5>
        <a:srgbClr val="F3A18C"/>
      </a:accent5>
      <a:accent6>
        <a:srgbClr val="D1E2BC"/>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Design">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sel-Gruppe_ppt-Vorlage" id="{08D16AAD-1E68-4B08-A5DB-302310BF617F}" vid="{309521F1-F071-4284-BF1C-7F3036206944}"/>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1551</Words>
  <Application>Microsoft Office PowerPoint</Application>
  <PresentationFormat>Bildschirmpräsentation (4:3)</PresentationFormat>
  <Paragraphs>205</Paragraphs>
  <Slides>19</Slides>
  <Notes>9</Notes>
  <HiddenSlides>3</HiddenSlides>
  <MMClips>0</MMClips>
  <ScaleCrop>false</ScaleCrop>
  <HeadingPairs>
    <vt:vector size="6" baseType="variant">
      <vt:variant>
        <vt:lpstr>Verwendete Schriftarten</vt:lpstr>
      </vt:variant>
      <vt:variant>
        <vt:i4>2</vt:i4>
      </vt:variant>
      <vt:variant>
        <vt:lpstr>Design</vt:lpstr>
      </vt:variant>
      <vt:variant>
        <vt:i4>2</vt:i4>
      </vt:variant>
      <vt:variant>
        <vt:lpstr>Folientitel</vt:lpstr>
      </vt:variant>
      <vt:variant>
        <vt:i4>19</vt:i4>
      </vt:variant>
    </vt:vector>
  </HeadingPairs>
  <TitlesOfParts>
    <vt:vector size="23" baseType="lpstr">
      <vt:lpstr>Arial</vt:lpstr>
      <vt:lpstr>Calibri</vt:lpstr>
      <vt:lpstr>Master Titel Insel Gruppe</vt:lpstr>
      <vt:lpstr>Master Inhalt Insel Gruppe</vt:lpstr>
      <vt:lpstr>Acute Severe Autoimmune Hepatitis: Corticosteroids or Liver Transplantation? Rahim MN et al., Liver Transplantation 2019 Jun; 25(6):946-959. </vt:lpstr>
      <vt:lpstr>Definitions </vt:lpstr>
      <vt:lpstr>Clinical presentation of AIH </vt:lpstr>
      <vt:lpstr>Autoimmun DILI </vt:lpstr>
      <vt:lpstr>AS-AIH as a cause of ALF</vt:lpstr>
      <vt:lpstr>Epidemiology</vt:lpstr>
      <vt:lpstr>Diagnostic criteria of AS-AIH and ALF</vt:lpstr>
      <vt:lpstr>Clinical, laboratory, and radiological features of AS-AIH</vt:lpstr>
      <vt:lpstr>Histological features of AS-AIH</vt:lpstr>
      <vt:lpstr>PowerPoint-Präsentation</vt:lpstr>
      <vt:lpstr>Examples </vt:lpstr>
      <vt:lpstr>Criteria for corticosteroids use and stratification of patients based  on corticosteroid response</vt:lpstr>
      <vt:lpstr>Role of Other Immunisuppressants</vt:lpstr>
      <vt:lpstr>Timing of Liver Transplantation (LT)</vt:lpstr>
      <vt:lpstr>Algorithm for corticosteroids use and timing of LT in acute presentation of AIH</vt:lpstr>
      <vt:lpstr>Management of ALF Secondary to  Seropositive and Seronegative AIH</vt:lpstr>
      <vt:lpstr>Prognosis and Mortality</vt:lpstr>
      <vt:lpstr>Conclusion</vt:lpstr>
      <vt:lpstr>Discussion  Thank you for your attention</vt:lpstr>
    </vt:vector>
  </TitlesOfParts>
  <Company>Insel Gruppe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Severe Autoimmune Hepatitis: Corticosteroids or Liver Transplantation? Rahim MN et al., Liver Transplantation 2019 Jun; 25(6):946-959.</dc:title>
  <dc:creator>Gärtner, Stephanie</dc:creator>
  <cp:lastModifiedBy>Gärtner, Stephanie</cp:lastModifiedBy>
  <cp:revision>62</cp:revision>
  <dcterms:created xsi:type="dcterms:W3CDTF">2019-07-30T07:58:04Z</dcterms:created>
  <dcterms:modified xsi:type="dcterms:W3CDTF">2019-08-08T06:30:30Z</dcterms:modified>
  <cp:category>INTERNAL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systems-DocumentTagging.ClassificationMark.P00">
    <vt:lpwstr>&lt;ClassificationMark xmlns:xsi="http://www.w3.org/2001/XMLSchema-instance" xmlns:xsd="http://www.w3.org/2001/XMLSchema" margin="NaN" class="C1" owner="Ein Microsoft Office-Anwender" position="BottomMiddle" marginX="0" marginY="0" classifiedOn="2018-12</vt:lpwstr>
  </property>
  <property fmtid="{D5CDD505-2E9C-101B-9397-08002B2CF9AE}" pid="3" name="tsystems-DocumentTagging.ClassificationMark.P01">
    <vt:lpwstr>-12T11:08:56.8762747+01:00" showPrintedBy="false" showPrintDate="false" language="en" ApplicationVersion="Microsoft PowerPoint, 15.0" addinVersion="5.10.4.12" template="Default"&gt;&lt;history bulk="false" class="INTERNAL" code="C1" user="Gyenesova, Rebeka</vt:lpwstr>
  </property>
  <property fmtid="{D5CDD505-2E9C-101B-9397-08002B2CF9AE}" pid="4" name="tsystems-DocumentTagging.ClassificationMark.P02">
    <vt:lpwstr>" date="2018-12-12T11:08:57.161291+01:00" /&gt;&lt;recipients /&gt;&lt;documentOwners /&gt;&lt;/ClassificationMark&gt;</vt:lpwstr>
  </property>
  <property fmtid="{D5CDD505-2E9C-101B-9397-08002B2CF9AE}" pid="5" name="tsystems-DocumentTagging.ClassificationMark">
    <vt:lpwstr>￼PARTS:3</vt:lpwstr>
  </property>
  <property fmtid="{D5CDD505-2E9C-101B-9397-08002B2CF9AE}" pid="6" name="tsystems-DocumentClasification">
    <vt:lpwstr>INTERNAL</vt:lpwstr>
  </property>
  <property fmtid="{D5CDD505-2E9C-101B-9397-08002B2CF9AE}" pid="7" name="tsystems-DLP">
    <vt:lpwstr>tsystems-DLP:TAG_SEC_C1</vt:lpwstr>
  </property>
</Properties>
</file>